
<file path=[Content_Types].xml><?xml version="1.0" encoding="utf-8"?>
<Types xmlns="http://schemas.openxmlformats.org/package/2006/content-types">
  <Default Extension="gif" ContentType="video/unknown"/>
  <Default Extension="jpe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2" r:id="rId2"/>
  </p:sldMasterIdLst>
  <p:notesMasterIdLst>
    <p:notesMasterId r:id="rId17"/>
  </p:notesMasterIdLst>
  <p:handoutMasterIdLst>
    <p:handoutMasterId r:id="rId18"/>
  </p:handoutMasterIdLst>
  <p:sldIdLst>
    <p:sldId id="256" r:id="rId3"/>
    <p:sldId id="259" r:id="rId4"/>
    <p:sldId id="257" r:id="rId5"/>
    <p:sldId id="290" r:id="rId6"/>
    <p:sldId id="291" r:id="rId7"/>
    <p:sldId id="280" r:id="rId8"/>
    <p:sldId id="281" r:id="rId9"/>
    <p:sldId id="279" r:id="rId10"/>
    <p:sldId id="285" r:id="rId11"/>
    <p:sldId id="287" r:id="rId12"/>
    <p:sldId id="293" r:id="rId13"/>
    <p:sldId id="292" r:id="rId14"/>
    <p:sldId id="28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74" autoAdjust="0"/>
    <p:restoredTop sz="94660"/>
  </p:normalViewPr>
  <p:slideViewPr>
    <p:cSldViewPr snapToGrid="0">
      <p:cViewPr varScale="1">
        <p:scale>
          <a:sx n="82" d="100"/>
          <a:sy n="82" d="100"/>
        </p:scale>
        <p:origin x="715" y="72"/>
      </p:cViewPr>
      <p:guideLst/>
    </p:cSldViewPr>
  </p:slideViewPr>
  <p:notesTextViewPr>
    <p:cViewPr>
      <p:scale>
        <a:sx n="1" d="1"/>
        <a:sy n="1" d="1"/>
      </p:scale>
      <p:origin x="0" y="0"/>
    </p:cViewPr>
  </p:notesTextViewPr>
  <p:notesViewPr>
    <p:cSldViewPr snapToGrid="0">
      <p:cViewPr varScale="1">
        <p:scale>
          <a:sx n="49" d="100"/>
          <a:sy n="49" d="100"/>
        </p:scale>
        <p:origin x="2668" y="3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698BDE9-F06C-411F-9E43-1C9E6101066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7B9DF24E-0F20-4FB6-B796-5ED7FCDFA3E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4E3B5E6-EE50-4CB7-8272-9418E445B549}" type="datetimeFigureOut">
              <a:rPr lang="en-IN" smtClean="0"/>
              <a:t>07-07-2023</a:t>
            </a:fld>
            <a:endParaRPr lang="en-IN"/>
          </a:p>
        </p:txBody>
      </p:sp>
      <p:sp>
        <p:nvSpPr>
          <p:cNvPr id="4" name="Footer Placeholder 3">
            <a:extLst>
              <a:ext uri="{FF2B5EF4-FFF2-40B4-BE49-F238E27FC236}">
                <a16:creationId xmlns:a16="http://schemas.microsoft.com/office/drawing/2014/main" id="{DD208AD7-5FB7-4ACE-BC79-5298EACBE1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636ADB59-3FDD-4300-B384-0B2A1BA8F19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1730719-B650-4BB5-9967-109F8494A81B}" type="slidenum">
              <a:rPr lang="en-IN" smtClean="0"/>
              <a:t>‹#›</a:t>
            </a:fld>
            <a:endParaRPr lang="en-IN"/>
          </a:p>
        </p:txBody>
      </p:sp>
    </p:spTree>
    <p:extLst>
      <p:ext uri="{BB962C8B-B14F-4D97-AF65-F5344CB8AC3E}">
        <p14:creationId xmlns:p14="http://schemas.microsoft.com/office/powerpoint/2010/main" val="277689802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4.png>
</file>

<file path=ppt/media/image5.png>
</file>

<file path=ppt/media/image6.png>
</file>

<file path=ppt/media/image7.png>
</file>

<file path=ppt/media/image8.png>
</file>

<file path=ppt/media/image9.png>
</file>

<file path=ppt/media/media1.mp4>
</file>

<file path=ppt/media/media2.gif>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DB2434-0F15-4110-92AC-BA2D39800322}" type="datetimeFigureOut">
              <a:rPr lang="en-IN" smtClean="0"/>
              <a:t>07-07-2023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A61C424-D5E1-4E90-B7C1-29290CC3F5AB}" type="slidenum">
              <a:rPr lang="en-IN" smtClean="0"/>
              <a:t>‹#›</a:t>
            </a:fld>
            <a:endParaRPr lang="en-IN"/>
          </a:p>
        </p:txBody>
      </p:sp>
    </p:spTree>
    <p:extLst>
      <p:ext uri="{BB962C8B-B14F-4D97-AF65-F5344CB8AC3E}">
        <p14:creationId xmlns:p14="http://schemas.microsoft.com/office/powerpoint/2010/main" val="18728159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50A018CB-AD05-4A52-BB32-DDD87F53D1E3}" type="slidenum">
              <a:rPr lang="en-IN" smtClean="0"/>
              <a:t>2</a:t>
            </a:fld>
            <a:endParaRPr lang="en-IN"/>
          </a:p>
        </p:txBody>
      </p:sp>
    </p:spTree>
    <p:extLst>
      <p:ext uri="{BB962C8B-B14F-4D97-AF65-F5344CB8AC3E}">
        <p14:creationId xmlns:p14="http://schemas.microsoft.com/office/powerpoint/2010/main" val="2323676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486AFDFE-F0F8-4C62-8598-B3BB3A01B36D}" type="slidenum">
              <a:rPr lang="en-IN" smtClean="0"/>
              <a:t>13</a:t>
            </a:fld>
            <a:endParaRPr lang="en-IN"/>
          </a:p>
        </p:txBody>
      </p:sp>
    </p:spTree>
    <p:extLst>
      <p:ext uri="{BB962C8B-B14F-4D97-AF65-F5344CB8AC3E}">
        <p14:creationId xmlns:p14="http://schemas.microsoft.com/office/powerpoint/2010/main" val="1826923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E8DEB-BB7B-43CA-8EAE-64EF3A2B30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66815AE-D4AA-41E7-830B-A283B9914E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DE2BD3B-8C26-44A0-8496-4C40DDDC8FAE}"/>
              </a:ext>
            </a:extLst>
          </p:cNvPr>
          <p:cNvSpPr>
            <a:spLocks noGrp="1"/>
          </p:cNvSpPr>
          <p:nvPr>
            <p:ph type="dt" sz="half" idx="10"/>
          </p:nvPr>
        </p:nvSpPr>
        <p:spPr/>
        <p:txBody>
          <a:bodyPr/>
          <a:lstStyle/>
          <a:p>
            <a:fld id="{D12538EF-F854-452C-8B9B-DD4608B4A15E}" type="datetimeFigureOut">
              <a:rPr lang="en-IN" smtClean="0"/>
              <a:t>07-07-2023</a:t>
            </a:fld>
            <a:endParaRPr lang="en-IN"/>
          </a:p>
        </p:txBody>
      </p:sp>
      <p:sp>
        <p:nvSpPr>
          <p:cNvPr id="5" name="Footer Placeholder 4">
            <a:extLst>
              <a:ext uri="{FF2B5EF4-FFF2-40B4-BE49-F238E27FC236}">
                <a16:creationId xmlns:a16="http://schemas.microsoft.com/office/drawing/2014/main" id="{D0D70989-6F0D-4BCA-BE57-5F1172D280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0AB654-BDD6-4236-85F0-41D2B95EE211}"/>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4025917154"/>
      </p:ext>
    </p:extLst>
  </p:cSld>
  <p:clrMapOvr>
    <a:masterClrMapping/>
  </p:clrMapOvr>
  <p:transition>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DE747-17B0-4996-917E-4D08A848DAD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976D122-4149-4AF8-B02B-B109E6838A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E0BA067-C60E-4426-B8F9-D817471E8AC3}"/>
              </a:ext>
            </a:extLst>
          </p:cNvPr>
          <p:cNvSpPr>
            <a:spLocks noGrp="1"/>
          </p:cNvSpPr>
          <p:nvPr>
            <p:ph type="dt" sz="half" idx="10"/>
          </p:nvPr>
        </p:nvSpPr>
        <p:spPr/>
        <p:txBody>
          <a:bodyPr/>
          <a:lstStyle/>
          <a:p>
            <a:fld id="{D12538EF-F854-452C-8B9B-DD4608B4A15E}" type="datetimeFigureOut">
              <a:rPr lang="en-IN" smtClean="0"/>
              <a:t>07-07-2023</a:t>
            </a:fld>
            <a:endParaRPr lang="en-IN"/>
          </a:p>
        </p:txBody>
      </p:sp>
      <p:sp>
        <p:nvSpPr>
          <p:cNvPr id="5" name="Footer Placeholder 4">
            <a:extLst>
              <a:ext uri="{FF2B5EF4-FFF2-40B4-BE49-F238E27FC236}">
                <a16:creationId xmlns:a16="http://schemas.microsoft.com/office/drawing/2014/main" id="{3E7C2A8A-9CD8-4555-BD4A-1FDF0F1A554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CA7B469-B5FB-4F60-9F67-77B0CA8A1C32}"/>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3068285068"/>
      </p:ext>
    </p:extLst>
  </p:cSld>
  <p:clrMapOvr>
    <a:masterClrMapping/>
  </p:clrMapOvr>
  <p:transition>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8ADB97-DA79-4F17-AABF-ACD91C0238C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8D172BC-893D-4719-9A0F-6304DC66F9C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2B990E-E37C-4238-B9CD-30EA85EC7D60}"/>
              </a:ext>
            </a:extLst>
          </p:cNvPr>
          <p:cNvSpPr>
            <a:spLocks noGrp="1"/>
          </p:cNvSpPr>
          <p:nvPr>
            <p:ph type="dt" sz="half" idx="10"/>
          </p:nvPr>
        </p:nvSpPr>
        <p:spPr/>
        <p:txBody>
          <a:bodyPr/>
          <a:lstStyle/>
          <a:p>
            <a:fld id="{D12538EF-F854-452C-8B9B-DD4608B4A15E}" type="datetimeFigureOut">
              <a:rPr lang="en-IN" smtClean="0"/>
              <a:t>07-07-2023</a:t>
            </a:fld>
            <a:endParaRPr lang="en-IN"/>
          </a:p>
        </p:txBody>
      </p:sp>
      <p:sp>
        <p:nvSpPr>
          <p:cNvPr id="5" name="Footer Placeholder 4">
            <a:extLst>
              <a:ext uri="{FF2B5EF4-FFF2-40B4-BE49-F238E27FC236}">
                <a16:creationId xmlns:a16="http://schemas.microsoft.com/office/drawing/2014/main" id="{A0CE50E1-2B87-473D-A2CE-29D414CF6E0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95DB840-18BD-4556-BAE5-EE6A746ED08D}"/>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2036328261"/>
      </p:ext>
    </p:extLst>
  </p:cSld>
  <p:clrMapOvr>
    <a:masterClrMapping/>
  </p:clrMapOvr>
  <p:transition>
    <p:random/>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A74429E-1312-4831-8258-D68CDDC954F9}" type="datetimeFigureOut">
              <a:rPr lang="en-IN" smtClean="0"/>
              <a:t>07-07-2023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3116712899"/>
      </p:ext>
    </p:extLst>
  </p:cSld>
  <p:clrMapOvr>
    <a:masterClrMapping/>
  </p:clrMapOvr>
  <p:transition>
    <p:random/>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A74429E-1312-4831-8258-D68CDDC954F9}" type="datetimeFigureOut">
              <a:rPr lang="en-IN" smtClean="0"/>
              <a:t>07-07-2023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575326733"/>
      </p:ext>
    </p:extLst>
  </p:cSld>
  <p:clrMapOvr>
    <a:masterClrMapping/>
  </p:clrMapOvr>
  <p:transition>
    <p:random/>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74429E-1312-4831-8258-D68CDDC954F9}" type="datetimeFigureOut">
              <a:rPr lang="en-IN" smtClean="0"/>
              <a:t>07-07-2023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1923860404"/>
      </p:ext>
    </p:extLst>
  </p:cSld>
  <p:clrMapOvr>
    <a:masterClrMapping/>
  </p:clrMapOvr>
  <p:transition>
    <p:random/>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A74429E-1312-4831-8258-D68CDDC954F9}" type="datetimeFigureOut">
              <a:rPr lang="en-IN" smtClean="0"/>
              <a:t>07-07-2023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3074369353"/>
      </p:ext>
    </p:extLst>
  </p:cSld>
  <p:clrMapOvr>
    <a:masterClrMapping/>
  </p:clrMapOvr>
  <p:transition>
    <p:random/>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74429E-1312-4831-8258-D68CDDC954F9}" type="datetimeFigureOut">
              <a:rPr lang="en-IN" smtClean="0"/>
              <a:t>07-07-2023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4111926445"/>
      </p:ext>
    </p:extLst>
  </p:cSld>
  <p:clrMapOvr>
    <a:masterClrMapping/>
  </p:clrMapOvr>
  <p:transition>
    <p:random/>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A74429E-1312-4831-8258-D68CDDC954F9}" type="datetimeFigureOut">
              <a:rPr lang="en-IN" smtClean="0"/>
              <a:t>07-07-2023</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443848375"/>
      </p:ext>
    </p:extLst>
  </p:cSld>
  <p:clrMapOvr>
    <a:masterClrMapping/>
  </p:clrMapOvr>
  <p:transition>
    <p:random/>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A74429E-1312-4831-8258-D68CDDC954F9}" type="datetimeFigureOut">
              <a:rPr lang="en-IN" smtClean="0"/>
              <a:t>07-07-2023</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2596926925"/>
      </p:ext>
    </p:extLst>
  </p:cSld>
  <p:clrMapOvr>
    <a:masterClrMapping/>
  </p:clrMapOvr>
  <p:transition>
    <p:random/>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A74429E-1312-4831-8258-D68CDDC954F9}" type="datetimeFigureOut">
              <a:rPr lang="en-IN" smtClean="0"/>
              <a:t>07-07-2023</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3032794733"/>
      </p:ext>
    </p:extLst>
  </p:cSld>
  <p:clrMapOvr>
    <a:masterClrMapping/>
  </p:clrMapOvr>
  <p:transition>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B60476-6FF9-48F0-B986-20FCA869F24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EC2FD2C-3A39-4D4E-82A3-F3B697F981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D65A08B-014B-4A7E-899C-056CBCCD6214}"/>
              </a:ext>
            </a:extLst>
          </p:cNvPr>
          <p:cNvSpPr>
            <a:spLocks noGrp="1"/>
          </p:cNvSpPr>
          <p:nvPr>
            <p:ph type="dt" sz="half" idx="10"/>
          </p:nvPr>
        </p:nvSpPr>
        <p:spPr/>
        <p:txBody>
          <a:bodyPr/>
          <a:lstStyle/>
          <a:p>
            <a:fld id="{D12538EF-F854-452C-8B9B-DD4608B4A15E}" type="datetimeFigureOut">
              <a:rPr lang="en-IN" smtClean="0"/>
              <a:t>07-07-2023</a:t>
            </a:fld>
            <a:endParaRPr lang="en-IN"/>
          </a:p>
        </p:txBody>
      </p:sp>
      <p:sp>
        <p:nvSpPr>
          <p:cNvPr id="5" name="Footer Placeholder 4">
            <a:extLst>
              <a:ext uri="{FF2B5EF4-FFF2-40B4-BE49-F238E27FC236}">
                <a16:creationId xmlns:a16="http://schemas.microsoft.com/office/drawing/2014/main" id="{30E10771-F832-4981-81B7-573C2F352B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1026161-3B39-490B-9F65-9C38DC26464E}"/>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2569485292"/>
      </p:ext>
    </p:extLst>
  </p:cSld>
  <p:clrMapOvr>
    <a:masterClrMapping/>
  </p:clrMapOvr>
  <p:transition>
    <p:random/>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74429E-1312-4831-8258-D68CDDC954F9}" type="datetimeFigureOut">
              <a:rPr lang="en-IN" smtClean="0"/>
              <a:t>07-07-2023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1206941798"/>
      </p:ext>
    </p:extLst>
  </p:cSld>
  <p:clrMapOvr>
    <a:masterClrMapping/>
  </p:clrMapOvr>
  <p:transition>
    <p:random/>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74429E-1312-4831-8258-D68CDDC954F9}" type="datetimeFigureOut">
              <a:rPr lang="en-IN" smtClean="0"/>
              <a:t>07-07-2023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640116091"/>
      </p:ext>
    </p:extLst>
  </p:cSld>
  <p:clrMapOvr>
    <a:masterClrMapping/>
  </p:clrMapOvr>
  <p:transition>
    <p:random/>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A74429E-1312-4831-8258-D68CDDC954F9}" type="datetimeFigureOut">
              <a:rPr lang="en-IN" smtClean="0"/>
              <a:t>07-07-2023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2454005965"/>
      </p:ext>
    </p:extLst>
  </p:cSld>
  <p:clrMapOvr>
    <a:masterClrMapping/>
  </p:clrMapOvr>
  <p:transition>
    <p:random/>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A74429E-1312-4831-8258-D68CDDC954F9}" type="datetimeFigureOut">
              <a:rPr lang="en-IN" smtClean="0"/>
              <a:t>07-07-2023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96DB60-C1FE-46CE-90B5-CF9634E5F40D}"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369694408"/>
      </p:ext>
    </p:extLst>
  </p:cSld>
  <p:clrMapOvr>
    <a:masterClrMapping/>
  </p:clrMapOvr>
  <p:transition>
    <p:random/>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74429E-1312-4831-8258-D68CDDC954F9}" type="datetimeFigureOut">
              <a:rPr lang="en-IN" smtClean="0"/>
              <a:t>07-07-2023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3521482509"/>
      </p:ext>
    </p:extLst>
  </p:cSld>
  <p:clrMapOvr>
    <a:masterClrMapping/>
  </p:clrMapOvr>
  <p:transition>
    <p:random/>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A74429E-1312-4831-8258-D68CDDC954F9}" type="datetimeFigureOut">
              <a:rPr lang="en-IN" smtClean="0"/>
              <a:t>07-07-2023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4091386981"/>
      </p:ext>
    </p:extLst>
  </p:cSld>
  <p:clrMapOvr>
    <a:masterClrMapping/>
  </p:clrMapOvr>
  <p:transition>
    <p:random/>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A74429E-1312-4831-8258-D68CDDC954F9}" type="datetimeFigureOut">
              <a:rPr lang="en-IN" smtClean="0"/>
              <a:t>07-07-2023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3418280239"/>
      </p:ext>
    </p:extLst>
  </p:cSld>
  <p:clrMapOvr>
    <a:masterClrMapping/>
  </p:clrMapOvr>
  <p:transition>
    <p:random/>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74429E-1312-4831-8258-D68CDDC954F9}" type="datetimeFigureOut">
              <a:rPr lang="en-IN" smtClean="0"/>
              <a:t>07-07-2023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3162603527"/>
      </p:ext>
    </p:extLst>
  </p:cSld>
  <p:clrMapOvr>
    <a:masterClrMapping/>
  </p:clrMapOvr>
  <p:transition>
    <p:random/>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74429E-1312-4831-8258-D68CDDC954F9}" type="datetimeFigureOut">
              <a:rPr lang="en-IN" smtClean="0"/>
              <a:t>07-07-2023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96DB60-C1FE-46CE-90B5-CF9634E5F40D}" type="slidenum">
              <a:rPr lang="en-IN" smtClean="0"/>
              <a:t>‹#›</a:t>
            </a:fld>
            <a:endParaRPr lang="en-IN"/>
          </a:p>
        </p:txBody>
      </p:sp>
    </p:spTree>
    <p:extLst>
      <p:ext uri="{BB962C8B-B14F-4D97-AF65-F5344CB8AC3E}">
        <p14:creationId xmlns:p14="http://schemas.microsoft.com/office/powerpoint/2010/main" val="355496685"/>
      </p:ext>
    </p:extLst>
  </p:cSld>
  <p:clrMapOvr>
    <a:masterClrMapping/>
  </p:clrMapOvr>
  <p:transition>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785E8-C0D1-4937-A416-DCED72D45B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B23BE6D-BAAB-422A-961A-91D88DF1F8F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92CA9D-E5DB-44DD-8014-92BDF68C851C}"/>
              </a:ext>
            </a:extLst>
          </p:cNvPr>
          <p:cNvSpPr>
            <a:spLocks noGrp="1"/>
          </p:cNvSpPr>
          <p:nvPr>
            <p:ph type="dt" sz="half" idx="10"/>
          </p:nvPr>
        </p:nvSpPr>
        <p:spPr/>
        <p:txBody>
          <a:bodyPr/>
          <a:lstStyle/>
          <a:p>
            <a:fld id="{D12538EF-F854-452C-8B9B-DD4608B4A15E}" type="datetimeFigureOut">
              <a:rPr lang="en-IN" smtClean="0"/>
              <a:t>07-07-2023</a:t>
            </a:fld>
            <a:endParaRPr lang="en-IN"/>
          </a:p>
        </p:txBody>
      </p:sp>
      <p:sp>
        <p:nvSpPr>
          <p:cNvPr id="5" name="Footer Placeholder 4">
            <a:extLst>
              <a:ext uri="{FF2B5EF4-FFF2-40B4-BE49-F238E27FC236}">
                <a16:creationId xmlns:a16="http://schemas.microsoft.com/office/drawing/2014/main" id="{709D55D5-E76A-4CC1-A98D-48B52CBFFC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D7BB53-C16A-416C-A840-0876FB780F06}"/>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2003245488"/>
      </p:ext>
    </p:extLst>
  </p:cSld>
  <p:clrMapOvr>
    <a:masterClrMapping/>
  </p:clrMapOvr>
  <p:transition>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B9851-7D3A-43A6-85E2-1B2304AF9B7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1E0EEF7-8F1B-4F5E-B662-BE9B21DFFB0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35C1336-8641-4182-AB56-785E32320A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8AFF320-0DE6-40F5-A9E5-C15C2EC73CE6}"/>
              </a:ext>
            </a:extLst>
          </p:cNvPr>
          <p:cNvSpPr>
            <a:spLocks noGrp="1"/>
          </p:cNvSpPr>
          <p:nvPr>
            <p:ph type="dt" sz="half" idx="10"/>
          </p:nvPr>
        </p:nvSpPr>
        <p:spPr/>
        <p:txBody>
          <a:bodyPr/>
          <a:lstStyle/>
          <a:p>
            <a:fld id="{D12538EF-F854-452C-8B9B-DD4608B4A15E}" type="datetimeFigureOut">
              <a:rPr lang="en-IN" smtClean="0"/>
              <a:t>07-07-2023</a:t>
            </a:fld>
            <a:endParaRPr lang="en-IN"/>
          </a:p>
        </p:txBody>
      </p:sp>
      <p:sp>
        <p:nvSpPr>
          <p:cNvPr id="6" name="Footer Placeholder 5">
            <a:extLst>
              <a:ext uri="{FF2B5EF4-FFF2-40B4-BE49-F238E27FC236}">
                <a16:creationId xmlns:a16="http://schemas.microsoft.com/office/drawing/2014/main" id="{51FD4537-1064-4089-852C-52E02EAAD9B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EB02AED-CBA9-4904-A1FD-632454A9B10D}"/>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255450559"/>
      </p:ext>
    </p:extLst>
  </p:cSld>
  <p:clrMapOvr>
    <a:masterClrMapping/>
  </p:clrMapOvr>
  <p:transition>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8AA4D-DB44-460C-A2F1-C769568C5DA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6D69F1E-E7B0-4AB5-A343-23BFFA6A74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6DE05B-E577-4E23-99F0-D3BEBDE133F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2D24F65-33B6-4702-9CA4-E5D4EEB7D1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A35D0C-CBE8-4A58-932A-68177147EC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B1330AD-FCE0-40D2-B63D-0B27DC394449}"/>
              </a:ext>
            </a:extLst>
          </p:cNvPr>
          <p:cNvSpPr>
            <a:spLocks noGrp="1"/>
          </p:cNvSpPr>
          <p:nvPr>
            <p:ph type="dt" sz="half" idx="10"/>
          </p:nvPr>
        </p:nvSpPr>
        <p:spPr/>
        <p:txBody>
          <a:bodyPr/>
          <a:lstStyle/>
          <a:p>
            <a:fld id="{D12538EF-F854-452C-8B9B-DD4608B4A15E}" type="datetimeFigureOut">
              <a:rPr lang="en-IN" smtClean="0"/>
              <a:t>07-07-2023</a:t>
            </a:fld>
            <a:endParaRPr lang="en-IN"/>
          </a:p>
        </p:txBody>
      </p:sp>
      <p:sp>
        <p:nvSpPr>
          <p:cNvPr id="8" name="Footer Placeholder 7">
            <a:extLst>
              <a:ext uri="{FF2B5EF4-FFF2-40B4-BE49-F238E27FC236}">
                <a16:creationId xmlns:a16="http://schemas.microsoft.com/office/drawing/2014/main" id="{A84BF7C6-7DA1-4859-A630-5190F235075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387DECD-3D64-4502-8B18-64D203000B65}"/>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722891979"/>
      </p:ext>
    </p:extLst>
  </p:cSld>
  <p:clrMapOvr>
    <a:masterClrMapping/>
  </p:clrMapOvr>
  <p:transition>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C3F87-4BBE-4C87-AB82-10FDF4C7954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513ABC3-50A9-473D-9B5E-2A8AD52C20DF}"/>
              </a:ext>
            </a:extLst>
          </p:cNvPr>
          <p:cNvSpPr>
            <a:spLocks noGrp="1"/>
          </p:cNvSpPr>
          <p:nvPr>
            <p:ph type="dt" sz="half" idx="10"/>
          </p:nvPr>
        </p:nvSpPr>
        <p:spPr/>
        <p:txBody>
          <a:bodyPr/>
          <a:lstStyle/>
          <a:p>
            <a:fld id="{D12538EF-F854-452C-8B9B-DD4608B4A15E}" type="datetimeFigureOut">
              <a:rPr lang="en-IN" smtClean="0"/>
              <a:t>07-07-2023</a:t>
            </a:fld>
            <a:endParaRPr lang="en-IN"/>
          </a:p>
        </p:txBody>
      </p:sp>
      <p:sp>
        <p:nvSpPr>
          <p:cNvPr id="4" name="Footer Placeholder 3">
            <a:extLst>
              <a:ext uri="{FF2B5EF4-FFF2-40B4-BE49-F238E27FC236}">
                <a16:creationId xmlns:a16="http://schemas.microsoft.com/office/drawing/2014/main" id="{00075442-9263-4E48-B604-82B51E52A2A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51E84F2-C823-45FC-84C2-037476D20B3D}"/>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4089205470"/>
      </p:ext>
    </p:extLst>
  </p:cSld>
  <p:clrMapOvr>
    <a:masterClrMapping/>
  </p:clrMapOvr>
  <p:transition>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A3FBDC-D0A3-4350-B781-EB8409CC74A4}"/>
              </a:ext>
            </a:extLst>
          </p:cNvPr>
          <p:cNvSpPr>
            <a:spLocks noGrp="1"/>
          </p:cNvSpPr>
          <p:nvPr>
            <p:ph type="dt" sz="half" idx="10"/>
          </p:nvPr>
        </p:nvSpPr>
        <p:spPr/>
        <p:txBody>
          <a:bodyPr/>
          <a:lstStyle/>
          <a:p>
            <a:fld id="{D12538EF-F854-452C-8B9B-DD4608B4A15E}" type="datetimeFigureOut">
              <a:rPr lang="en-IN" smtClean="0"/>
              <a:t>07-07-2023</a:t>
            </a:fld>
            <a:endParaRPr lang="en-IN"/>
          </a:p>
        </p:txBody>
      </p:sp>
      <p:sp>
        <p:nvSpPr>
          <p:cNvPr id="3" name="Footer Placeholder 2">
            <a:extLst>
              <a:ext uri="{FF2B5EF4-FFF2-40B4-BE49-F238E27FC236}">
                <a16:creationId xmlns:a16="http://schemas.microsoft.com/office/drawing/2014/main" id="{0267C670-DCAE-47CC-8385-3807B1F5CF1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A41301E-690D-4778-80CF-AAB855A3EA67}"/>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1965353781"/>
      </p:ext>
    </p:extLst>
  </p:cSld>
  <p:clrMapOvr>
    <a:masterClrMapping/>
  </p:clrMapOvr>
  <p:transition>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555F5-4A4D-4964-88A6-A6EFCB3565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E38C89C-3B6D-45CE-81B9-8651061965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6F64215-08D5-475C-BE8C-7E8147B20C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0D8E92-823E-4F0A-8AB2-00CFC3D088C5}"/>
              </a:ext>
            </a:extLst>
          </p:cNvPr>
          <p:cNvSpPr>
            <a:spLocks noGrp="1"/>
          </p:cNvSpPr>
          <p:nvPr>
            <p:ph type="dt" sz="half" idx="10"/>
          </p:nvPr>
        </p:nvSpPr>
        <p:spPr/>
        <p:txBody>
          <a:bodyPr/>
          <a:lstStyle/>
          <a:p>
            <a:fld id="{D12538EF-F854-452C-8B9B-DD4608B4A15E}" type="datetimeFigureOut">
              <a:rPr lang="en-IN" smtClean="0"/>
              <a:t>07-07-2023</a:t>
            </a:fld>
            <a:endParaRPr lang="en-IN"/>
          </a:p>
        </p:txBody>
      </p:sp>
      <p:sp>
        <p:nvSpPr>
          <p:cNvPr id="6" name="Footer Placeholder 5">
            <a:extLst>
              <a:ext uri="{FF2B5EF4-FFF2-40B4-BE49-F238E27FC236}">
                <a16:creationId xmlns:a16="http://schemas.microsoft.com/office/drawing/2014/main" id="{6E833EE0-1BAD-4705-9AC4-00B4D864FF9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97870FA-7A5A-4E72-A346-144DE5D4DE7F}"/>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2316754724"/>
      </p:ext>
    </p:extLst>
  </p:cSld>
  <p:clrMapOvr>
    <a:masterClrMapping/>
  </p:clrMapOvr>
  <p:transition>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E3F3E-4C73-45E6-8417-D8C847443F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0A946B1-DC56-4C79-9209-184C8EE509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7D6AAFA-24B1-43EE-9E00-403E2370C2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D55693-D458-483D-8973-06ABE2290D36}"/>
              </a:ext>
            </a:extLst>
          </p:cNvPr>
          <p:cNvSpPr>
            <a:spLocks noGrp="1"/>
          </p:cNvSpPr>
          <p:nvPr>
            <p:ph type="dt" sz="half" idx="10"/>
          </p:nvPr>
        </p:nvSpPr>
        <p:spPr/>
        <p:txBody>
          <a:bodyPr/>
          <a:lstStyle/>
          <a:p>
            <a:fld id="{D12538EF-F854-452C-8B9B-DD4608B4A15E}" type="datetimeFigureOut">
              <a:rPr lang="en-IN" smtClean="0"/>
              <a:t>07-07-2023</a:t>
            </a:fld>
            <a:endParaRPr lang="en-IN"/>
          </a:p>
        </p:txBody>
      </p:sp>
      <p:sp>
        <p:nvSpPr>
          <p:cNvPr id="6" name="Footer Placeholder 5">
            <a:extLst>
              <a:ext uri="{FF2B5EF4-FFF2-40B4-BE49-F238E27FC236}">
                <a16:creationId xmlns:a16="http://schemas.microsoft.com/office/drawing/2014/main" id="{3302A1E1-3042-453C-9B80-A1438C47901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8D326D7-B077-4120-B629-89EC1A64AB09}"/>
              </a:ext>
            </a:extLst>
          </p:cNvPr>
          <p:cNvSpPr>
            <a:spLocks noGrp="1"/>
          </p:cNvSpPr>
          <p:nvPr>
            <p:ph type="sldNum" sz="quarter" idx="12"/>
          </p:nvPr>
        </p:nvSpPr>
        <p:spPr/>
        <p:txBody>
          <a:bodyPr/>
          <a:lstStyle/>
          <a:p>
            <a:fld id="{5F1A75F9-BDF0-4C45-91FC-C280C3903AA6}" type="slidenum">
              <a:rPr lang="en-IN" smtClean="0"/>
              <a:t>‹#›</a:t>
            </a:fld>
            <a:endParaRPr lang="en-IN"/>
          </a:p>
        </p:txBody>
      </p:sp>
    </p:spTree>
    <p:extLst>
      <p:ext uri="{BB962C8B-B14F-4D97-AF65-F5344CB8AC3E}">
        <p14:creationId xmlns:p14="http://schemas.microsoft.com/office/powerpoint/2010/main" val="2903275617"/>
      </p:ext>
    </p:extLst>
  </p:cSld>
  <p:clrMapOvr>
    <a:masterClrMapping/>
  </p:clrMapOvr>
  <p:transition>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21" Type="http://schemas.openxmlformats.org/officeDocument/2006/relationships/image" Target="../media/image4.png"/><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F0DCA7-7727-4E55-A340-8FED36D932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575911D-8908-4B79-B180-3431CF67FC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31A3C4-D464-4EB8-8B04-7EAA57D126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2538EF-F854-452C-8B9B-DD4608B4A15E}" type="datetimeFigureOut">
              <a:rPr lang="en-IN" smtClean="0"/>
              <a:t>07-07-2023</a:t>
            </a:fld>
            <a:endParaRPr lang="en-IN"/>
          </a:p>
        </p:txBody>
      </p:sp>
      <p:sp>
        <p:nvSpPr>
          <p:cNvPr id="5" name="Footer Placeholder 4">
            <a:extLst>
              <a:ext uri="{FF2B5EF4-FFF2-40B4-BE49-F238E27FC236}">
                <a16:creationId xmlns:a16="http://schemas.microsoft.com/office/drawing/2014/main" id="{960E2405-226A-4397-8602-C7B374164A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A6B5793-9468-419A-967D-115E4A0186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1A75F9-BDF0-4C45-91FC-C280C3903AA6}" type="slidenum">
              <a:rPr lang="en-IN" smtClean="0"/>
              <a:t>‹#›</a:t>
            </a:fld>
            <a:endParaRPr lang="en-IN"/>
          </a:p>
        </p:txBody>
      </p:sp>
    </p:spTree>
    <p:extLst>
      <p:ext uri="{BB962C8B-B14F-4D97-AF65-F5344CB8AC3E}">
        <p14:creationId xmlns:p14="http://schemas.microsoft.com/office/powerpoint/2010/main" val="4224620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random/>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D12538EF-F854-452C-8B9B-DD4608B4A15E}" type="datetimeFigureOut">
              <a:rPr lang="en-IN" smtClean="0"/>
              <a:t>07-07-2023</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5F1A75F9-BDF0-4C45-91FC-C280C3903AA6}" type="slidenum">
              <a:rPr lang="en-IN" smtClean="0"/>
              <a:t>‹#›</a:t>
            </a:fld>
            <a:endParaRPr lang="en-IN"/>
          </a:p>
        </p:txBody>
      </p:sp>
    </p:spTree>
    <p:extLst>
      <p:ext uri="{BB962C8B-B14F-4D97-AF65-F5344CB8AC3E}">
        <p14:creationId xmlns:p14="http://schemas.microsoft.com/office/powerpoint/2010/main" val="2018617049"/>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ransition>
    <p:random/>
  </p:transition>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8" Type="http://schemas.openxmlformats.org/officeDocument/2006/relationships/image" Target="../media/image20.svg"/><Relationship Id="rId13" Type="http://schemas.openxmlformats.org/officeDocument/2006/relationships/image" Target="../media/image25.png"/><Relationship Id="rId18" Type="http://schemas.openxmlformats.org/officeDocument/2006/relationships/image" Target="../media/image30.png"/><Relationship Id="rId3" Type="http://schemas.openxmlformats.org/officeDocument/2006/relationships/image" Target="../media/image15.png"/><Relationship Id="rId21" Type="http://schemas.openxmlformats.org/officeDocument/2006/relationships/image" Target="../media/image33.png"/><Relationship Id="rId7" Type="http://schemas.openxmlformats.org/officeDocument/2006/relationships/image" Target="../media/image19.png"/><Relationship Id="rId12" Type="http://schemas.openxmlformats.org/officeDocument/2006/relationships/image" Target="../media/image24.svg"/><Relationship Id="rId17" Type="http://schemas.openxmlformats.org/officeDocument/2006/relationships/image" Target="../media/image29.png"/><Relationship Id="rId2" Type="http://schemas.openxmlformats.org/officeDocument/2006/relationships/notesSlide" Target="../notesSlides/notesSlide2.xml"/><Relationship Id="rId16" Type="http://schemas.openxmlformats.org/officeDocument/2006/relationships/image" Target="../media/image28.png"/><Relationship Id="rId20" Type="http://schemas.openxmlformats.org/officeDocument/2006/relationships/image" Target="../media/image32.png"/><Relationship Id="rId1" Type="http://schemas.openxmlformats.org/officeDocument/2006/relationships/slideLayout" Target="../slideLayouts/slideLayout7.xml"/><Relationship Id="rId6" Type="http://schemas.openxmlformats.org/officeDocument/2006/relationships/image" Target="../media/image18.svg"/><Relationship Id="rId11" Type="http://schemas.openxmlformats.org/officeDocument/2006/relationships/image" Target="../media/image23.png"/><Relationship Id="rId5" Type="http://schemas.openxmlformats.org/officeDocument/2006/relationships/image" Target="../media/image17.png"/><Relationship Id="rId15" Type="http://schemas.openxmlformats.org/officeDocument/2006/relationships/image" Target="../media/image27.png"/><Relationship Id="rId10" Type="http://schemas.openxmlformats.org/officeDocument/2006/relationships/image" Target="../media/image22.svg"/><Relationship Id="rId19" Type="http://schemas.openxmlformats.org/officeDocument/2006/relationships/image" Target="../media/image31.png"/><Relationship Id="rId4" Type="http://schemas.openxmlformats.org/officeDocument/2006/relationships/image" Target="../media/image16.svg"/><Relationship Id="rId9" Type="http://schemas.openxmlformats.org/officeDocument/2006/relationships/image" Target="../media/image21.png"/><Relationship Id="rId14" Type="http://schemas.openxmlformats.org/officeDocument/2006/relationships/image" Target="../media/image26.png"/></Relationships>
</file>

<file path=ppt/slides/_rels/slide14.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2.gif"/><Relationship Id="rId1" Type="http://schemas.microsoft.com/office/2007/relationships/media" Target="../media/media2.gif"/><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492B93-2E86-4F2E-9565-BB5776B4BB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9574"/>
            <a:ext cx="12192000" cy="6927574"/>
          </a:xfrm>
          <a:prstGeom prst="rect">
            <a:avLst/>
          </a:prstGeom>
        </p:spPr>
      </p:pic>
      <p:sp>
        <p:nvSpPr>
          <p:cNvPr id="8" name="Subtitle 2">
            <a:extLst>
              <a:ext uri="{FF2B5EF4-FFF2-40B4-BE49-F238E27FC236}">
                <a16:creationId xmlns:a16="http://schemas.microsoft.com/office/drawing/2014/main" id="{6FFB4389-782A-46EA-9CEA-B00628E03447}"/>
              </a:ext>
            </a:extLst>
          </p:cNvPr>
          <p:cNvSpPr txBox="1">
            <a:spLocks/>
          </p:cNvSpPr>
          <p:nvPr/>
        </p:nvSpPr>
        <p:spPr>
          <a:xfrm>
            <a:off x="1646535" y="5368559"/>
            <a:ext cx="9144000" cy="276307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IN"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3AC094CB-226F-4243-8A10-1CBB9EB5A640}"/>
              </a:ext>
            </a:extLst>
          </p:cNvPr>
          <p:cNvSpPr txBox="1"/>
          <p:nvPr/>
        </p:nvSpPr>
        <p:spPr>
          <a:xfrm>
            <a:off x="1524000" y="-5417"/>
            <a:ext cx="9144000" cy="6863417"/>
          </a:xfrm>
          <a:prstGeom prst="rect">
            <a:avLst/>
          </a:prstGeom>
          <a:noFill/>
        </p:spPr>
        <p:txBody>
          <a:bodyPr wrap="square" rtlCol="0">
            <a:spAutoFit/>
          </a:bodyPr>
          <a:lstStyle/>
          <a:p>
            <a:pPr algn="ctr"/>
            <a:endParaRPr lang="en-US" sz="2400" dirty="0">
              <a:latin typeface="Castellar" panose="020A0402060406010301" pitchFamily="18" charset="0"/>
              <a:cs typeface="Times New Roman" pitchFamily="18" charset="0"/>
            </a:endParaRPr>
          </a:p>
          <a:p>
            <a:pPr algn="ctr"/>
            <a:r>
              <a:rPr lang="en-US" sz="2400" dirty="0">
                <a:latin typeface="Castellar" panose="020A0402060406010301" pitchFamily="18" charset="0"/>
                <a:cs typeface="Times New Roman" pitchFamily="18" charset="0"/>
              </a:rPr>
              <a:t>SEMINAR</a:t>
            </a:r>
            <a:r>
              <a:rPr lang="en-US" sz="2400" dirty="0">
                <a:latin typeface="Times New Roman" pitchFamily="18" charset="0"/>
                <a:cs typeface="Times New Roman" pitchFamily="18" charset="0"/>
              </a:rPr>
              <a:t> </a:t>
            </a:r>
            <a:endParaRPr lang="en-US" sz="2000" dirty="0">
              <a:latin typeface="Times New Roman" pitchFamily="18" charset="0"/>
              <a:cs typeface="Times New Roman" pitchFamily="18" charset="0"/>
            </a:endParaRPr>
          </a:p>
          <a:p>
            <a:pPr algn="ctr"/>
            <a:r>
              <a:rPr lang="en-US" sz="2000" dirty="0">
                <a:latin typeface="Castellar" panose="020A0402060406010301" pitchFamily="18" charset="0"/>
                <a:cs typeface="Times New Roman" pitchFamily="18" charset="0"/>
              </a:rPr>
              <a:t>ON</a:t>
            </a:r>
          </a:p>
          <a:p>
            <a:pPr algn="ctr"/>
            <a:r>
              <a:rPr lang="en-US" sz="3200" b="1" dirty="0">
                <a:latin typeface="Times New Roman" pitchFamily="18" charset="0"/>
                <a:cs typeface="Times New Roman" pitchFamily="18" charset="0"/>
              </a:rPr>
              <a:t>Deepfake Video Detection Using Neural Network</a:t>
            </a:r>
          </a:p>
          <a:p>
            <a:pPr algn="ctr"/>
            <a:endParaRPr lang="en-US" sz="3200" dirty="0">
              <a:latin typeface="Times New Roman" pitchFamily="18" charset="0"/>
              <a:cs typeface="Times New Roman" pitchFamily="18" charset="0"/>
            </a:endParaRPr>
          </a:p>
          <a:p>
            <a:pPr algn="ctr"/>
            <a:r>
              <a:rPr lang="en-US" sz="2000" dirty="0">
                <a:latin typeface="Times New Roman" pitchFamily="18" charset="0"/>
                <a:cs typeface="Times New Roman" pitchFamily="18" charset="0"/>
              </a:rPr>
              <a:t>Presented by</a:t>
            </a:r>
          </a:p>
          <a:p>
            <a:pPr algn="ctr"/>
            <a:r>
              <a:rPr lang="en-US" sz="2000" b="1" dirty="0">
                <a:latin typeface="Times New Roman" pitchFamily="18" charset="0"/>
                <a:cs typeface="Times New Roman" pitchFamily="18" charset="0"/>
              </a:rPr>
              <a:t>Pranay V. Shahare</a:t>
            </a:r>
          </a:p>
          <a:p>
            <a:pPr algn="ctr"/>
            <a:r>
              <a:rPr lang="en-US" sz="2000" b="1" dirty="0" err="1">
                <a:latin typeface="Times New Roman" pitchFamily="18" charset="0"/>
                <a:cs typeface="Times New Roman" pitchFamily="18" charset="0"/>
              </a:rPr>
              <a:t>Tejaswini</a:t>
            </a:r>
            <a:r>
              <a:rPr lang="en-US" sz="2000" b="1" dirty="0">
                <a:latin typeface="Times New Roman" pitchFamily="18" charset="0"/>
                <a:cs typeface="Times New Roman" pitchFamily="18" charset="0"/>
              </a:rPr>
              <a:t> V. </a:t>
            </a:r>
            <a:r>
              <a:rPr lang="en-US" sz="2000" b="1" dirty="0" err="1">
                <a:latin typeface="Times New Roman" pitchFamily="18" charset="0"/>
                <a:cs typeface="Times New Roman" pitchFamily="18" charset="0"/>
              </a:rPr>
              <a:t>Hirudkar</a:t>
            </a:r>
            <a:endParaRPr lang="en-US" sz="2000" b="1"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M.Sc. - Semester IV (Computer Science)</a:t>
            </a:r>
          </a:p>
          <a:p>
            <a:pPr algn="ctr"/>
            <a:endParaRPr lang="en-US" dirty="0">
              <a:latin typeface="Times New Roman" pitchFamily="18" charset="0"/>
              <a:cs typeface="Times New Roman" pitchFamily="18" charset="0"/>
            </a:endParaRPr>
          </a:p>
          <a:p>
            <a:pPr algn="ctr"/>
            <a:endParaRPr lang="en-US"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Under the guidance of</a:t>
            </a:r>
          </a:p>
          <a:p>
            <a:pPr algn="ctr"/>
            <a:r>
              <a:rPr lang="en-US" sz="2400" b="1" dirty="0">
                <a:latin typeface="Times New Roman" pitchFamily="18" charset="0"/>
                <a:cs typeface="Times New Roman" pitchFamily="18" charset="0"/>
              </a:rPr>
              <a:t>Dr. S. R. </a:t>
            </a:r>
            <a:r>
              <a:rPr lang="en-US" sz="2400" b="1" dirty="0" err="1">
                <a:latin typeface="Times New Roman" pitchFamily="18" charset="0"/>
                <a:cs typeface="Times New Roman" pitchFamily="18" charset="0"/>
              </a:rPr>
              <a:t>Gedam</a:t>
            </a:r>
            <a:endParaRPr lang="en-US" sz="2800"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Assistant Professor</a:t>
            </a:r>
          </a:p>
          <a:p>
            <a:pPr algn="ctr"/>
            <a:endParaRPr lang="en-US" b="1" dirty="0">
              <a:latin typeface="Times New Roman" pitchFamily="18" charset="0"/>
              <a:cs typeface="Times New Roman" pitchFamily="18" charset="0"/>
            </a:endParaRPr>
          </a:p>
          <a:p>
            <a:pPr algn="ctr"/>
            <a:endParaRPr lang="en-US" b="1" dirty="0">
              <a:latin typeface="Times New Roman" pitchFamily="18" charset="0"/>
              <a:cs typeface="Times New Roman" pitchFamily="18" charset="0"/>
            </a:endParaRPr>
          </a:p>
          <a:p>
            <a:pPr algn="ctr"/>
            <a:r>
              <a:rPr lang="en-US" sz="2000" b="1" dirty="0">
                <a:latin typeface="Times New Roman" pitchFamily="18" charset="0"/>
                <a:cs typeface="Times New Roman" pitchFamily="18" charset="0"/>
              </a:rPr>
              <a:t>DEPARTMENT OF COMPUTER SCIENCE</a:t>
            </a:r>
            <a:endParaRPr lang="en-US" sz="2000"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Shri Shivaji Education Society Amravati’s,</a:t>
            </a:r>
          </a:p>
          <a:p>
            <a:pPr algn="ctr"/>
            <a:r>
              <a:rPr lang="en-US" sz="2400" b="1" dirty="0">
                <a:latin typeface="Times New Roman" pitchFamily="18" charset="0"/>
                <a:cs typeface="Times New Roman" pitchFamily="18" charset="0"/>
              </a:rPr>
              <a:t>SCIENCE COLLEGE</a:t>
            </a:r>
            <a:endParaRPr lang="en-US" sz="3200"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Congress Nagar, Nagpur-440012.</a:t>
            </a:r>
          </a:p>
          <a:p>
            <a:pPr algn="ctr"/>
            <a:r>
              <a:rPr lang="en-US" b="1" dirty="0">
                <a:latin typeface="Times New Roman" pitchFamily="18" charset="0"/>
              </a:rPr>
              <a:t>2021-22</a:t>
            </a:r>
          </a:p>
        </p:txBody>
      </p:sp>
    </p:spTree>
    <p:extLst>
      <p:ext uri="{BB962C8B-B14F-4D97-AF65-F5344CB8AC3E}">
        <p14:creationId xmlns:p14="http://schemas.microsoft.com/office/powerpoint/2010/main" val="3654230516"/>
      </p:ext>
    </p:extLst>
  </p:cSld>
  <p:clrMapOvr>
    <a:masterClrMapping/>
  </p:clrMapOvr>
  <p:transition>
    <p:rand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EC059072-DC3E-463F-AD85-CBCA7350089D}"/>
              </a:ext>
            </a:extLst>
          </p:cNvPr>
          <p:cNvGraphicFramePr>
            <a:graphicFrameLocks noGrp="1"/>
          </p:cNvGraphicFramePr>
          <p:nvPr>
            <p:extLst>
              <p:ext uri="{D42A27DB-BD31-4B8C-83A1-F6EECF244321}">
                <p14:modId xmlns:p14="http://schemas.microsoft.com/office/powerpoint/2010/main" val="770088674"/>
              </p:ext>
            </p:extLst>
          </p:nvPr>
        </p:nvGraphicFramePr>
        <p:xfrm>
          <a:off x="1861930" y="100555"/>
          <a:ext cx="10230678" cy="6656889"/>
        </p:xfrm>
        <a:graphic>
          <a:graphicData uri="http://schemas.openxmlformats.org/drawingml/2006/table">
            <a:tbl>
              <a:tblPr firstRow="1" bandRow="1">
                <a:tableStyleId>{46F890A9-2807-4EBB-B81D-B2AA78EC7F39}</a:tableStyleId>
              </a:tblPr>
              <a:tblGrid>
                <a:gridCol w="3710608">
                  <a:extLst>
                    <a:ext uri="{9D8B030D-6E8A-4147-A177-3AD203B41FA5}">
                      <a16:colId xmlns:a16="http://schemas.microsoft.com/office/drawing/2014/main" val="2346521323"/>
                    </a:ext>
                  </a:extLst>
                </a:gridCol>
                <a:gridCol w="1669774">
                  <a:extLst>
                    <a:ext uri="{9D8B030D-6E8A-4147-A177-3AD203B41FA5}">
                      <a16:colId xmlns:a16="http://schemas.microsoft.com/office/drawing/2014/main" val="3817753354"/>
                    </a:ext>
                  </a:extLst>
                </a:gridCol>
                <a:gridCol w="1120841">
                  <a:extLst>
                    <a:ext uri="{9D8B030D-6E8A-4147-A177-3AD203B41FA5}">
                      <a16:colId xmlns:a16="http://schemas.microsoft.com/office/drawing/2014/main" val="3116536382"/>
                    </a:ext>
                  </a:extLst>
                </a:gridCol>
                <a:gridCol w="1123619">
                  <a:extLst>
                    <a:ext uri="{9D8B030D-6E8A-4147-A177-3AD203B41FA5}">
                      <a16:colId xmlns:a16="http://schemas.microsoft.com/office/drawing/2014/main" val="1732828058"/>
                    </a:ext>
                  </a:extLst>
                </a:gridCol>
                <a:gridCol w="2605836">
                  <a:extLst>
                    <a:ext uri="{9D8B030D-6E8A-4147-A177-3AD203B41FA5}">
                      <a16:colId xmlns:a16="http://schemas.microsoft.com/office/drawing/2014/main" val="2749365122"/>
                    </a:ext>
                  </a:extLst>
                </a:gridCol>
              </a:tblGrid>
              <a:tr h="622948">
                <a:tc>
                  <a:txBody>
                    <a:bodyPr/>
                    <a:lstStyle/>
                    <a:p>
                      <a:pPr algn="ctr"/>
                      <a:r>
                        <a:rPr lang="en-IN" sz="1800" dirty="0"/>
                        <a:t>Model Name</a:t>
                      </a:r>
                      <a:endParaRPr lang="en-IN" sz="1800" dirty="0">
                        <a:latin typeface="Times New Roman" panose="02020603050405020304" pitchFamily="18" charset="0"/>
                        <a:cs typeface="Times New Roman" panose="02020603050405020304" pitchFamily="18" charset="0"/>
                      </a:endParaRPr>
                    </a:p>
                  </a:txBody>
                  <a:tcPr anchor="ctr"/>
                </a:tc>
                <a:tc>
                  <a:txBody>
                    <a:bodyPr/>
                    <a:lstStyle/>
                    <a:p>
                      <a:pPr algn="ctr"/>
                      <a:r>
                        <a:rPr lang="en-IN" sz="1800" dirty="0"/>
                        <a:t>Dataset</a:t>
                      </a:r>
                      <a:endParaRPr lang="en-IN" sz="1800" dirty="0">
                        <a:latin typeface="Times New Roman" panose="02020603050405020304" pitchFamily="18" charset="0"/>
                        <a:cs typeface="Times New Roman" panose="02020603050405020304" pitchFamily="18" charset="0"/>
                      </a:endParaRPr>
                    </a:p>
                  </a:txBody>
                  <a:tcPr anchor="ctr"/>
                </a:tc>
                <a:tc>
                  <a:txBody>
                    <a:bodyPr/>
                    <a:lstStyle/>
                    <a:p>
                      <a:pPr algn="ctr"/>
                      <a:r>
                        <a:rPr lang="en-IN" sz="1800" dirty="0"/>
                        <a:t>No. of Videos</a:t>
                      </a:r>
                      <a:endParaRPr lang="en-IN" sz="1800" dirty="0">
                        <a:latin typeface="Times New Roman" panose="02020603050405020304" pitchFamily="18" charset="0"/>
                        <a:cs typeface="Times New Roman" panose="02020603050405020304" pitchFamily="18" charset="0"/>
                      </a:endParaRPr>
                    </a:p>
                  </a:txBody>
                  <a:tcPr anchor="ctr"/>
                </a:tc>
                <a:tc>
                  <a:txBody>
                    <a:bodyPr/>
                    <a:lstStyle/>
                    <a:p>
                      <a:pPr algn="ctr"/>
                      <a:r>
                        <a:rPr lang="en-IN" sz="1800" dirty="0"/>
                        <a:t>Sequence Length</a:t>
                      </a:r>
                      <a:endParaRPr lang="en-IN" sz="1800" dirty="0">
                        <a:latin typeface="Times New Roman" panose="02020603050405020304" pitchFamily="18" charset="0"/>
                        <a:cs typeface="Times New Roman" panose="02020603050405020304" pitchFamily="18" charset="0"/>
                      </a:endParaRPr>
                    </a:p>
                  </a:txBody>
                  <a:tcPr anchor="ctr"/>
                </a:tc>
                <a:tc>
                  <a:txBody>
                    <a:bodyPr/>
                    <a:lstStyle/>
                    <a:p>
                      <a:pPr algn="ctr"/>
                      <a:r>
                        <a:rPr lang="en-IN" sz="1800" dirty="0"/>
                        <a:t>Accuracy</a:t>
                      </a:r>
                      <a:endParaRPr lang="en-IN" sz="18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570818348"/>
                  </a:ext>
                </a:extLst>
              </a:tr>
              <a:tr h="346096">
                <a:tc>
                  <a:txBody>
                    <a:bodyPr/>
                    <a:lstStyle/>
                    <a:p>
                      <a:pPr algn="l" fontAlgn="b"/>
                      <a:r>
                        <a:rPr lang="en-IN" sz="1800" u="none" strike="noStrike" dirty="0">
                          <a:effectLst/>
                        </a:rPr>
                        <a:t>model_90_acc_20_frames_FF_data</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rowSpan="5">
                  <a:txBody>
                    <a:bodyPr/>
                    <a:lstStyle/>
                    <a:p>
                      <a:pPr algn="ctr"/>
                      <a:r>
                        <a:rPr lang="en-IN" sz="1800" dirty="0" err="1"/>
                        <a:t>FaceForensic</a:t>
                      </a:r>
                      <a:r>
                        <a:rPr lang="en-IN" sz="1800" dirty="0"/>
                        <a:t>++</a:t>
                      </a:r>
                    </a:p>
                    <a:p>
                      <a:pPr algn="ctr"/>
                      <a:endParaRPr lang="en-IN" sz="1800" dirty="0">
                        <a:latin typeface="Times New Roman" panose="02020603050405020304" pitchFamily="18" charset="0"/>
                        <a:cs typeface="Times New Roman" panose="02020603050405020304" pitchFamily="18" charset="0"/>
                      </a:endParaRPr>
                    </a:p>
                  </a:txBody>
                  <a:tcPr anchor="ctr"/>
                </a:tc>
                <a:tc rowSpan="5">
                  <a:txBody>
                    <a:bodyPr/>
                    <a:lstStyle/>
                    <a:p>
                      <a:pPr algn="ctr"/>
                      <a:r>
                        <a:rPr lang="en-IN" sz="1800" dirty="0"/>
                        <a:t>2000</a:t>
                      </a:r>
                      <a:endParaRPr lang="en-IN" sz="1800" dirty="0">
                        <a:latin typeface="Times New Roman" panose="02020603050405020304" pitchFamily="18" charset="0"/>
                        <a:cs typeface="Times New Roman" panose="02020603050405020304" pitchFamily="18" charset="0"/>
                      </a:endParaRPr>
                    </a:p>
                  </a:txBody>
                  <a:tcPr anchor="ctr"/>
                </a:tc>
                <a:tc>
                  <a:txBody>
                    <a:bodyPr/>
                    <a:lstStyle/>
                    <a:p>
                      <a:pPr algn="ctr" fontAlgn="b"/>
                      <a:r>
                        <a:rPr lang="en-IN" sz="1800" u="none" strike="noStrike" dirty="0">
                          <a:effectLst/>
                        </a:rPr>
                        <a:t>20</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ctr" fontAlgn="b"/>
                      <a:r>
                        <a:rPr lang="en-IN" sz="1800" u="none" strike="noStrike" dirty="0">
                          <a:solidFill>
                            <a:srgbClr val="FF0000"/>
                          </a:solidFill>
                          <a:effectLst/>
                        </a:rPr>
                        <a:t>90.95477387</a:t>
                      </a:r>
                      <a:endParaRPr lang="en-IN" sz="1800" b="0" i="0" u="none" strike="noStrike" dirty="0">
                        <a:solidFill>
                          <a:srgbClr val="FF0000"/>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1698964971"/>
                  </a:ext>
                </a:extLst>
              </a:tr>
              <a:tr h="605668">
                <a:tc>
                  <a:txBody>
                    <a:bodyPr/>
                    <a:lstStyle/>
                    <a:p>
                      <a:pPr algn="l" fontAlgn="b"/>
                      <a:r>
                        <a:rPr lang="en-IN" sz="1800" u="none" strike="noStrike">
                          <a:effectLst/>
                        </a:rPr>
                        <a:t>model_95_acc_40_frames_FF_data</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vMerge="1">
                  <a:txBody>
                    <a:bodyPr/>
                    <a:lstStyle/>
                    <a:p>
                      <a:endParaRPr lang="en-IN" sz="1800" dirty="0">
                        <a:latin typeface="Times New Roman" panose="02020603050405020304" pitchFamily="18" charset="0"/>
                        <a:cs typeface="Times New Roman" panose="02020603050405020304" pitchFamily="18" charset="0"/>
                      </a:endParaRPr>
                    </a:p>
                  </a:txBody>
                  <a:tcPr/>
                </a:tc>
                <a:tc vMerge="1">
                  <a:txBody>
                    <a:bodyPr/>
                    <a:lstStyle/>
                    <a:p>
                      <a:endParaRPr lang="en-IN" sz="1800" dirty="0">
                        <a:latin typeface="Times New Roman" panose="02020603050405020304" pitchFamily="18" charset="0"/>
                        <a:cs typeface="Times New Roman" panose="02020603050405020304" pitchFamily="18" charset="0"/>
                      </a:endParaRPr>
                    </a:p>
                  </a:txBody>
                  <a:tcPr/>
                </a:tc>
                <a:tc>
                  <a:txBody>
                    <a:bodyPr/>
                    <a:lstStyle/>
                    <a:p>
                      <a:pPr algn="ctr" fontAlgn="b"/>
                      <a:r>
                        <a:rPr lang="en-IN" sz="1800" u="none" strike="noStrike">
                          <a:effectLst/>
                        </a:rPr>
                        <a:t>40</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ctr" fontAlgn="b"/>
                      <a:r>
                        <a:rPr lang="en-IN" sz="1800" u="none" strike="noStrike" dirty="0">
                          <a:solidFill>
                            <a:srgbClr val="FF0000"/>
                          </a:solidFill>
                          <a:effectLst/>
                        </a:rPr>
                        <a:t>95.22613065</a:t>
                      </a:r>
                      <a:endParaRPr lang="en-IN" sz="1800" b="0" i="0" u="none" strike="noStrike" dirty="0">
                        <a:solidFill>
                          <a:srgbClr val="FF0000"/>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2599329537"/>
                  </a:ext>
                </a:extLst>
              </a:tr>
              <a:tr h="605668">
                <a:tc>
                  <a:txBody>
                    <a:bodyPr/>
                    <a:lstStyle/>
                    <a:p>
                      <a:pPr algn="l" fontAlgn="b"/>
                      <a:r>
                        <a:rPr lang="en-IN" sz="1800" u="none" strike="noStrike" dirty="0">
                          <a:effectLst/>
                        </a:rPr>
                        <a:t>model_97_acc_60_frames_FF_data</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vMerge="1">
                  <a:txBody>
                    <a:bodyPr/>
                    <a:lstStyle/>
                    <a:p>
                      <a:endParaRPr lang="en-IN" sz="1800" dirty="0">
                        <a:latin typeface="Times New Roman" panose="02020603050405020304" pitchFamily="18" charset="0"/>
                        <a:cs typeface="Times New Roman" panose="02020603050405020304" pitchFamily="18" charset="0"/>
                      </a:endParaRPr>
                    </a:p>
                  </a:txBody>
                  <a:tcPr/>
                </a:tc>
                <a:tc vMerge="1">
                  <a:txBody>
                    <a:bodyPr/>
                    <a:lstStyle/>
                    <a:p>
                      <a:endParaRPr lang="en-IN" sz="1800" dirty="0">
                        <a:latin typeface="Times New Roman" panose="02020603050405020304" pitchFamily="18" charset="0"/>
                        <a:cs typeface="Times New Roman" panose="02020603050405020304" pitchFamily="18" charset="0"/>
                      </a:endParaRPr>
                    </a:p>
                  </a:txBody>
                  <a:tcPr/>
                </a:tc>
                <a:tc>
                  <a:txBody>
                    <a:bodyPr/>
                    <a:lstStyle/>
                    <a:p>
                      <a:pPr algn="ctr" fontAlgn="b"/>
                      <a:r>
                        <a:rPr lang="en-IN" sz="1800" u="none" strike="noStrike">
                          <a:effectLst/>
                        </a:rPr>
                        <a:t>60</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ctr" fontAlgn="b"/>
                      <a:r>
                        <a:rPr lang="en-IN" sz="1800" u="none" strike="noStrike" dirty="0">
                          <a:solidFill>
                            <a:srgbClr val="FF0000"/>
                          </a:solidFill>
                          <a:effectLst/>
                        </a:rPr>
                        <a:t>97.48743719</a:t>
                      </a:r>
                      <a:endParaRPr lang="en-IN" sz="1800" b="0" i="0" u="none" strike="noStrike" dirty="0">
                        <a:solidFill>
                          <a:srgbClr val="FF0000"/>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1438111190"/>
                  </a:ext>
                </a:extLst>
              </a:tr>
              <a:tr h="605668">
                <a:tc>
                  <a:txBody>
                    <a:bodyPr/>
                    <a:lstStyle/>
                    <a:p>
                      <a:pPr algn="l" fontAlgn="b"/>
                      <a:r>
                        <a:rPr lang="en-IN" sz="1800" u="none" strike="noStrike">
                          <a:effectLst/>
                        </a:rPr>
                        <a:t>model_97_acc_80_frames_FF_data</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vMerge="1">
                  <a:txBody>
                    <a:bodyPr/>
                    <a:lstStyle/>
                    <a:p>
                      <a:endParaRPr lang="en-IN" sz="1800" dirty="0">
                        <a:latin typeface="Times New Roman" panose="02020603050405020304" pitchFamily="18" charset="0"/>
                        <a:cs typeface="Times New Roman" panose="02020603050405020304" pitchFamily="18" charset="0"/>
                      </a:endParaRPr>
                    </a:p>
                  </a:txBody>
                  <a:tcPr/>
                </a:tc>
                <a:tc vMerge="1">
                  <a:txBody>
                    <a:bodyPr/>
                    <a:lstStyle/>
                    <a:p>
                      <a:endParaRPr lang="en-IN" sz="1800" dirty="0">
                        <a:latin typeface="Times New Roman" panose="02020603050405020304" pitchFamily="18" charset="0"/>
                        <a:cs typeface="Times New Roman" panose="02020603050405020304" pitchFamily="18" charset="0"/>
                      </a:endParaRPr>
                    </a:p>
                  </a:txBody>
                  <a:tcPr/>
                </a:tc>
                <a:tc>
                  <a:txBody>
                    <a:bodyPr/>
                    <a:lstStyle/>
                    <a:p>
                      <a:pPr algn="ctr" fontAlgn="b"/>
                      <a:r>
                        <a:rPr lang="en-IN" sz="1800" u="none" strike="noStrike">
                          <a:effectLst/>
                        </a:rPr>
                        <a:t>80</a:t>
                      </a:r>
                      <a:endParaRPr lang="en-IN" sz="1800" b="0" i="0" u="none" strike="noStrike">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ctr" fontAlgn="b"/>
                      <a:r>
                        <a:rPr lang="en-IN" sz="1800" u="none" strike="noStrike" dirty="0">
                          <a:solidFill>
                            <a:srgbClr val="FF0000"/>
                          </a:solidFill>
                          <a:effectLst/>
                        </a:rPr>
                        <a:t>97.73366834</a:t>
                      </a:r>
                      <a:endParaRPr lang="en-IN" sz="1800" b="0" i="0" u="none" strike="noStrike" dirty="0">
                        <a:solidFill>
                          <a:srgbClr val="FF0000"/>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2100004864"/>
                  </a:ext>
                </a:extLst>
              </a:tr>
              <a:tr h="605668">
                <a:tc>
                  <a:txBody>
                    <a:bodyPr/>
                    <a:lstStyle/>
                    <a:p>
                      <a:pPr algn="l" fontAlgn="b"/>
                      <a:r>
                        <a:rPr lang="en-IN" sz="1800" u="none" strike="noStrike" dirty="0">
                          <a:effectLst/>
                        </a:rPr>
                        <a:t>model_97_acc_100_frames_FF_data</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vMerge="1">
                  <a:txBody>
                    <a:bodyPr/>
                    <a:lstStyle/>
                    <a:p>
                      <a:endParaRPr lang="en-IN" sz="1800" dirty="0">
                        <a:latin typeface="Times New Roman" panose="02020603050405020304" pitchFamily="18" charset="0"/>
                        <a:cs typeface="Times New Roman" panose="02020603050405020304" pitchFamily="18" charset="0"/>
                      </a:endParaRPr>
                    </a:p>
                  </a:txBody>
                  <a:tcPr/>
                </a:tc>
                <a:tc vMerge="1">
                  <a:txBody>
                    <a:bodyPr/>
                    <a:lstStyle/>
                    <a:p>
                      <a:endParaRPr lang="en-IN" sz="1800" dirty="0">
                        <a:latin typeface="Times New Roman" panose="02020603050405020304" pitchFamily="18" charset="0"/>
                        <a:cs typeface="Times New Roman" panose="02020603050405020304" pitchFamily="18" charset="0"/>
                      </a:endParaRPr>
                    </a:p>
                  </a:txBody>
                  <a:tcPr/>
                </a:tc>
                <a:tc>
                  <a:txBody>
                    <a:bodyPr/>
                    <a:lstStyle/>
                    <a:p>
                      <a:pPr algn="ctr" fontAlgn="b"/>
                      <a:r>
                        <a:rPr lang="en-IN" sz="1800" u="none" strike="noStrike" dirty="0">
                          <a:effectLst/>
                        </a:rPr>
                        <a:t>100</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ctr" fontAlgn="b"/>
                      <a:r>
                        <a:rPr lang="en-IN" sz="1800" u="none" strike="noStrike" dirty="0">
                          <a:solidFill>
                            <a:srgbClr val="FF0000"/>
                          </a:solidFill>
                          <a:effectLst/>
                        </a:rPr>
                        <a:t>97.76180905</a:t>
                      </a:r>
                      <a:endParaRPr lang="en-IN" sz="1800" b="0" i="0" u="none" strike="noStrike" dirty="0">
                        <a:solidFill>
                          <a:srgbClr val="FF0000"/>
                        </a:solidFill>
                        <a:effectLst/>
                        <a:latin typeface="Times New Roman" panose="02020603050405020304" pitchFamily="18" charset="0"/>
                        <a:cs typeface="Times New Roman" panose="02020603050405020304" pitchFamily="18" charset="0"/>
                      </a:endParaRPr>
                    </a:p>
                  </a:txBody>
                  <a:tcPr marL="6350" marR="6350" marT="6350" marB="0" anchor="ctr"/>
                </a:tc>
                <a:extLst>
                  <a:ext uri="{0D108BD9-81ED-4DB2-BD59-A6C34878D82A}">
                    <a16:rowId xmlns:a16="http://schemas.microsoft.com/office/drawing/2014/main" val="477814214"/>
                  </a:ext>
                </a:extLst>
              </a:tr>
              <a:tr h="355970">
                <a:tc>
                  <a:txBody>
                    <a:bodyPr/>
                    <a:lstStyle/>
                    <a:p>
                      <a:pPr algn="l" fontAlgn="b"/>
                      <a:r>
                        <a:rPr lang="en-IN" sz="1800" u="none" strike="noStrike" dirty="0">
                          <a:effectLst/>
                        </a:rPr>
                        <a:t>model_84_acc_10_frames_final_data</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rowSpan="6">
                  <a:txBody>
                    <a:bodyPr/>
                    <a:lstStyle/>
                    <a:p>
                      <a:pPr algn="ctr"/>
                      <a:r>
                        <a:rPr lang="en-IN" sz="1800" dirty="0"/>
                        <a:t>Our Dataset</a:t>
                      </a:r>
                      <a:endParaRPr lang="en-IN" sz="1800" dirty="0">
                        <a:latin typeface="Times New Roman" panose="02020603050405020304" pitchFamily="18" charset="0"/>
                        <a:cs typeface="Times New Roman" panose="02020603050405020304" pitchFamily="18" charset="0"/>
                      </a:endParaRPr>
                    </a:p>
                  </a:txBody>
                  <a:tcPr anchor="ctr"/>
                </a:tc>
                <a:tc rowSpan="6">
                  <a:txBody>
                    <a:bodyPr/>
                    <a:lstStyle/>
                    <a:p>
                      <a:pPr algn="ctr"/>
                      <a:r>
                        <a:rPr lang="en-IN" sz="1800" dirty="0"/>
                        <a:t>6000</a:t>
                      </a:r>
                      <a:endParaRPr lang="en-IN" sz="1800" dirty="0">
                        <a:latin typeface="Times New Roman" panose="02020603050405020304" pitchFamily="18" charset="0"/>
                        <a:cs typeface="Times New Roman" panose="02020603050405020304" pitchFamily="18" charset="0"/>
                      </a:endParaRPr>
                    </a:p>
                  </a:txBody>
                  <a:tcPr anchor="ctr"/>
                </a:tc>
                <a:tc>
                  <a:txBody>
                    <a:bodyPr/>
                    <a:lstStyle/>
                    <a:p>
                      <a:pPr algn="ctr"/>
                      <a:r>
                        <a:rPr lang="en-IN" sz="1800" dirty="0"/>
                        <a:t>10</a:t>
                      </a:r>
                      <a:endParaRPr lang="en-IN" sz="1800" dirty="0">
                        <a:latin typeface="Times New Roman" panose="02020603050405020304" pitchFamily="18" charset="0"/>
                        <a:cs typeface="Times New Roman" panose="02020603050405020304" pitchFamily="18" charset="0"/>
                      </a:endParaRPr>
                    </a:p>
                  </a:txBody>
                  <a:tcPr anchor="ctr"/>
                </a:tc>
                <a:tc>
                  <a:txBody>
                    <a:bodyPr/>
                    <a:lstStyle/>
                    <a:p>
                      <a:pPr algn="ctr"/>
                      <a:r>
                        <a:rPr lang="en-IN" sz="1800" dirty="0">
                          <a:solidFill>
                            <a:srgbClr val="FF0000"/>
                          </a:solidFill>
                        </a:rPr>
                        <a:t>84. 662519</a:t>
                      </a:r>
                      <a:endParaRPr lang="en-IN" sz="1800" dirty="0">
                        <a:solidFill>
                          <a:srgbClr val="FF0000"/>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85380496"/>
                  </a:ext>
                </a:extLst>
              </a:tr>
              <a:tr h="605668">
                <a:tc>
                  <a:txBody>
                    <a:bodyPr/>
                    <a:lstStyle/>
                    <a:p>
                      <a:pPr algn="l" fontAlgn="b"/>
                      <a:r>
                        <a:rPr lang="en-IN" sz="1800" u="none" strike="noStrike" dirty="0">
                          <a:effectLst/>
                        </a:rPr>
                        <a:t>model_87_acc_20_frames_final_data</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vMerge="1">
                  <a:txBody>
                    <a:bodyPr/>
                    <a:lstStyle/>
                    <a:p>
                      <a:endParaRPr lang="en-IN" sz="1800" dirty="0">
                        <a:latin typeface="Times New Roman" panose="02020603050405020304" pitchFamily="18" charset="0"/>
                        <a:cs typeface="Times New Roman" panose="02020603050405020304" pitchFamily="18" charset="0"/>
                      </a:endParaRPr>
                    </a:p>
                  </a:txBody>
                  <a:tcPr/>
                </a:tc>
                <a:tc vMerge="1">
                  <a:txBody>
                    <a:bodyPr/>
                    <a:lstStyle/>
                    <a:p>
                      <a:endParaRPr lang="en-IN" sz="1800" dirty="0">
                        <a:latin typeface="Times New Roman" panose="02020603050405020304" pitchFamily="18" charset="0"/>
                        <a:cs typeface="Times New Roman" panose="02020603050405020304" pitchFamily="18" charset="0"/>
                      </a:endParaRPr>
                    </a:p>
                  </a:txBody>
                  <a:tcPr/>
                </a:tc>
                <a:tc>
                  <a:txBody>
                    <a:bodyPr/>
                    <a:lstStyle/>
                    <a:p>
                      <a:pPr algn="ctr" fontAlgn="b"/>
                      <a:r>
                        <a:rPr lang="en-IN" sz="1800" u="none" strike="noStrike" dirty="0">
                          <a:effectLst/>
                        </a:rPr>
                        <a:t>20</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ctr"/>
                      <a:r>
                        <a:rPr lang="en-IN" sz="1800" dirty="0">
                          <a:solidFill>
                            <a:srgbClr val="FF0000"/>
                          </a:solidFill>
                        </a:rPr>
                        <a:t>87.79160186</a:t>
                      </a:r>
                      <a:endParaRPr lang="en-IN" sz="1800" dirty="0">
                        <a:solidFill>
                          <a:srgbClr val="FF0000"/>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774898379"/>
                  </a:ext>
                </a:extLst>
              </a:tr>
              <a:tr h="545511">
                <a:tc>
                  <a:txBody>
                    <a:bodyPr/>
                    <a:lstStyle/>
                    <a:p>
                      <a:pPr algn="l" fontAlgn="b"/>
                      <a:r>
                        <a:rPr lang="en-IN" sz="1800" u="none" strike="noStrike" dirty="0">
                          <a:effectLst/>
                        </a:rPr>
                        <a:t>model_89_acc_40_frames_final_data</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sz="1800" dirty="0">
                        <a:latin typeface="Times New Roman" panose="02020603050405020304" pitchFamily="18" charset="0"/>
                        <a:cs typeface="Times New Roman" panose="02020603050405020304" pitchFamily="18" charset="0"/>
                      </a:endParaRPr>
                    </a:p>
                  </a:txBody>
                  <a:tcPr/>
                </a:tc>
                <a:tc vMerge="1">
                  <a:txBody>
                    <a:bodyPr/>
                    <a:lstStyle/>
                    <a:p>
                      <a:endParaRPr lang="en-IN" sz="1800" dirty="0">
                        <a:latin typeface="Times New Roman" panose="02020603050405020304" pitchFamily="18" charset="0"/>
                        <a:cs typeface="Times New Roman" panose="02020603050405020304" pitchFamily="18" charset="0"/>
                      </a:endParaRPr>
                    </a:p>
                  </a:txBody>
                  <a:tcPr/>
                </a:tc>
                <a:tc>
                  <a:txBody>
                    <a:bodyPr/>
                    <a:lstStyle/>
                    <a:p>
                      <a:pPr algn="ctr" fontAlgn="b"/>
                      <a:r>
                        <a:rPr lang="en-IN" sz="1800" u="none" strike="noStrike" dirty="0">
                          <a:effectLst/>
                        </a:rPr>
                        <a:t>40</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ctr"/>
                      <a:r>
                        <a:rPr lang="en-IN" sz="1800" dirty="0">
                          <a:solidFill>
                            <a:srgbClr val="FF0000"/>
                          </a:solidFill>
                        </a:rPr>
                        <a:t>89.3468118195956</a:t>
                      </a:r>
                      <a:endParaRPr lang="en-IN" sz="1800" dirty="0">
                        <a:solidFill>
                          <a:srgbClr val="FF0000"/>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861050339"/>
                  </a:ext>
                </a:extLst>
              </a:tr>
              <a:tr h="545511">
                <a:tc>
                  <a:txBody>
                    <a:bodyPr/>
                    <a:lstStyle/>
                    <a:p>
                      <a:pPr algn="l" fontAlgn="b"/>
                      <a:r>
                        <a:rPr lang="en-IN" sz="1800" u="none" strike="noStrike" dirty="0">
                          <a:effectLst/>
                        </a:rPr>
                        <a:t>model_91_acc_60_frames_final_data</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sz="1800" dirty="0">
                        <a:latin typeface="Times New Roman" panose="02020603050405020304" pitchFamily="18" charset="0"/>
                        <a:cs typeface="Times New Roman" panose="02020603050405020304" pitchFamily="18" charset="0"/>
                      </a:endParaRPr>
                    </a:p>
                  </a:txBody>
                  <a:tcPr/>
                </a:tc>
                <a:tc vMerge="1">
                  <a:txBody>
                    <a:bodyPr/>
                    <a:lstStyle/>
                    <a:p>
                      <a:endParaRPr lang="en-IN" sz="1800" dirty="0">
                        <a:latin typeface="Times New Roman" panose="02020603050405020304" pitchFamily="18" charset="0"/>
                        <a:cs typeface="Times New Roman" panose="02020603050405020304" pitchFamily="18" charset="0"/>
                      </a:endParaRPr>
                    </a:p>
                  </a:txBody>
                  <a:tcPr/>
                </a:tc>
                <a:tc>
                  <a:txBody>
                    <a:bodyPr/>
                    <a:lstStyle/>
                    <a:p>
                      <a:pPr algn="ctr" fontAlgn="b"/>
                      <a:r>
                        <a:rPr lang="en-IN" sz="1800" u="none" strike="noStrike" dirty="0">
                          <a:effectLst/>
                        </a:rPr>
                        <a:t>60</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ctr"/>
                      <a:r>
                        <a:rPr lang="en-IN" sz="1800" dirty="0">
                          <a:solidFill>
                            <a:srgbClr val="FF0000"/>
                          </a:solidFill>
                        </a:rPr>
                        <a:t>91.5909797822706</a:t>
                      </a:r>
                      <a:endParaRPr lang="en-IN" sz="1800" dirty="0">
                        <a:solidFill>
                          <a:srgbClr val="FF0000"/>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49616633"/>
                  </a:ext>
                </a:extLst>
              </a:tr>
              <a:tr h="545511">
                <a:tc>
                  <a:txBody>
                    <a:bodyPr/>
                    <a:lstStyle/>
                    <a:p>
                      <a:pPr algn="l" fontAlgn="b"/>
                      <a:r>
                        <a:rPr lang="en-IN" sz="1800" u="none" strike="noStrike" dirty="0">
                          <a:effectLst/>
                        </a:rPr>
                        <a:t>model_92_acc_80_frames_final_data</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sz="1800" dirty="0">
                        <a:latin typeface="Times New Roman" panose="02020603050405020304" pitchFamily="18" charset="0"/>
                        <a:cs typeface="Times New Roman" panose="02020603050405020304" pitchFamily="18" charset="0"/>
                      </a:endParaRPr>
                    </a:p>
                  </a:txBody>
                  <a:tcPr/>
                </a:tc>
                <a:tc vMerge="1">
                  <a:txBody>
                    <a:bodyPr/>
                    <a:lstStyle/>
                    <a:p>
                      <a:endParaRPr lang="en-IN" sz="1800" dirty="0">
                        <a:latin typeface="Times New Roman" panose="02020603050405020304" pitchFamily="18" charset="0"/>
                        <a:cs typeface="Times New Roman" panose="02020603050405020304" pitchFamily="18" charset="0"/>
                      </a:endParaRPr>
                    </a:p>
                  </a:txBody>
                  <a:tcPr/>
                </a:tc>
                <a:tc>
                  <a:txBody>
                    <a:bodyPr/>
                    <a:lstStyle/>
                    <a:p>
                      <a:pPr algn="ctr" fontAlgn="b"/>
                      <a:r>
                        <a:rPr lang="en-IN" sz="1800" u="none" strike="noStrike" dirty="0">
                          <a:effectLst/>
                        </a:rPr>
                        <a:t>80</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algn="ctr"/>
                      <a:r>
                        <a:rPr lang="en-IN" sz="1800" dirty="0">
                          <a:solidFill>
                            <a:srgbClr val="FF0000"/>
                          </a:solidFill>
                        </a:rPr>
                        <a:t>92.4981855883877</a:t>
                      </a:r>
                      <a:endParaRPr lang="en-IN" sz="1800" dirty="0">
                        <a:solidFill>
                          <a:srgbClr val="FF0000"/>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44975202"/>
                  </a:ext>
                </a:extLst>
              </a:tr>
              <a:tr h="622948">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IN" sz="1800" u="none" strike="noStrike" dirty="0">
                          <a:effectLst/>
                        </a:rPr>
                        <a:t>model_93_acc_100_frames_final_data</a:t>
                      </a:r>
                    </a:p>
                    <a:p>
                      <a:pPr algn="l" fontAlgn="b"/>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vMerge="1">
                  <a:txBody>
                    <a:bodyPr/>
                    <a:lstStyle/>
                    <a:p>
                      <a:endParaRPr lang="en-IN" sz="1800" dirty="0">
                        <a:latin typeface="Times New Roman" panose="02020603050405020304" pitchFamily="18" charset="0"/>
                        <a:cs typeface="Times New Roman" panose="02020603050405020304" pitchFamily="18" charset="0"/>
                      </a:endParaRPr>
                    </a:p>
                  </a:txBody>
                  <a:tcPr/>
                </a:tc>
                <a:tc vMerge="1">
                  <a:txBody>
                    <a:bodyPr/>
                    <a:lstStyle/>
                    <a:p>
                      <a:endParaRPr lang="en-IN" sz="1800" dirty="0">
                        <a:latin typeface="Times New Roman" panose="02020603050405020304" pitchFamily="18" charset="0"/>
                        <a:cs typeface="Times New Roman" panose="02020603050405020304" pitchFamily="18" charset="0"/>
                      </a:endParaRPr>
                    </a:p>
                  </a:txBody>
                  <a:tcPr/>
                </a:tc>
                <a:tc>
                  <a:txBody>
                    <a:bodyPr/>
                    <a:lstStyle/>
                    <a:p>
                      <a:pPr algn="ctr" fontAlgn="b"/>
                      <a:r>
                        <a:rPr lang="en-IN" sz="1800" u="none" strike="noStrike" dirty="0">
                          <a:effectLst/>
                        </a:rPr>
                        <a:t>100</a:t>
                      </a:r>
                      <a:endParaRPr lang="en-IN" sz="1800" b="0" i="0" u="none" strike="noStrike" dirty="0">
                        <a:solidFill>
                          <a:srgbClr val="000000"/>
                        </a:solidFill>
                        <a:effectLst/>
                        <a:latin typeface="Times New Roman" panose="02020603050405020304" pitchFamily="18" charset="0"/>
                        <a:cs typeface="Times New Roman" panose="02020603050405020304" pitchFamily="18" charset="0"/>
                      </a:endParaRPr>
                    </a:p>
                  </a:txBody>
                  <a:tcPr marL="6350" marR="6350" marT="6350"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dirty="0">
                          <a:solidFill>
                            <a:srgbClr val="FF0000"/>
                          </a:solidFill>
                        </a:rPr>
                        <a:t>92.10883877</a:t>
                      </a:r>
                    </a:p>
                    <a:p>
                      <a:pPr algn="ctr"/>
                      <a:endParaRPr lang="en-IN" sz="1800" dirty="0">
                        <a:solidFill>
                          <a:srgbClr val="FF0000"/>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019001324"/>
                  </a:ext>
                </a:extLst>
              </a:tr>
            </a:tbl>
          </a:graphicData>
        </a:graphic>
      </p:graphicFrame>
      <p:sp>
        <p:nvSpPr>
          <p:cNvPr id="4" name="Rectangle: Rounded Corners 3">
            <a:extLst>
              <a:ext uri="{FF2B5EF4-FFF2-40B4-BE49-F238E27FC236}">
                <a16:creationId xmlns:a16="http://schemas.microsoft.com/office/drawing/2014/main" id="{0099DD6F-B1C3-4C79-9660-DD7F93B54C0D}"/>
              </a:ext>
            </a:extLst>
          </p:cNvPr>
          <p:cNvSpPr/>
          <p:nvPr/>
        </p:nvSpPr>
        <p:spPr>
          <a:xfrm>
            <a:off x="0" y="0"/>
            <a:ext cx="1769165" cy="6858000"/>
          </a:xfrm>
          <a:prstGeom prst="roundRect">
            <a:avLst>
              <a:gd name="adj" fmla="val 1355"/>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IN" sz="4000" dirty="0">
                <a:latin typeface="Times New Roman" panose="02020603050405020304" pitchFamily="18" charset="0"/>
                <a:cs typeface="Times New Roman" panose="02020603050405020304" pitchFamily="18" charset="0"/>
              </a:rPr>
              <a:t>Results</a:t>
            </a:r>
          </a:p>
        </p:txBody>
      </p:sp>
      <p:cxnSp>
        <p:nvCxnSpPr>
          <p:cNvPr id="5" name="Straight Connector 4">
            <a:extLst>
              <a:ext uri="{FF2B5EF4-FFF2-40B4-BE49-F238E27FC236}">
                <a16:creationId xmlns:a16="http://schemas.microsoft.com/office/drawing/2014/main" id="{C99815A4-685D-4A29-BE3A-60344B10FC48}"/>
              </a:ext>
            </a:extLst>
          </p:cNvPr>
          <p:cNvCxnSpPr>
            <a:cxnSpLocks/>
            <a:stCxn id="2" idx="1"/>
            <a:endCxn id="2" idx="3"/>
          </p:cNvCxnSpPr>
          <p:nvPr/>
        </p:nvCxnSpPr>
        <p:spPr>
          <a:xfrm>
            <a:off x="1861930" y="3428999"/>
            <a:ext cx="10230678" cy="0"/>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230064508"/>
      </p:ext>
    </p:extLst>
  </p:cSld>
  <p:clrMapOvr>
    <a:masterClrMapping/>
  </p:clrMapOvr>
  <p:transition>
    <p:rand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8EC5312-6585-4118-98F7-9E6AF40ECA99}"/>
              </a:ext>
            </a:extLst>
          </p:cNvPr>
          <p:cNvSpPr txBox="1"/>
          <p:nvPr/>
        </p:nvSpPr>
        <p:spPr>
          <a:xfrm>
            <a:off x="2610676" y="662609"/>
            <a:ext cx="6970643" cy="584775"/>
          </a:xfrm>
          <a:prstGeom prst="rect">
            <a:avLst/>
          </a:prstGeom>
          <a:noFill/>
        </p:spPr>
        <p:txBody>
          <a:bodyPr wrap="square" rtlCol="0">
            <a:spAutoFit/>
          </a:bodyPr>
          <a:lstStyle/>
          <a:p>
            <a:pPr marL="285750" indent="-285750" algn="ctr">
              <a:buFont typeface="Wingdings" panose="05000000000000000000" pitchFamily="2" charset="2"/>
              <a:buChar char="q"/>
            </a:pPr>
            <a:r>
              <a:rPr lang="en-US" sz="3200" dirty="0">
                <a:latin typeface="Castellar" panose="020A0402060406010301" pitchFamily="18" charset="0"/>
              </a:rPr>
              <a:t> Conclusion</a:t>
            </a:r>
            <a:endParaRPr lang="en-IN" sz="3200" dirty="0">
              <a:latin typeface="Castellar" panose="020A0402060406010301" pitchFamily="18" charset="0"/>
            </a:endParaRPr>
          </a:p>
        </p:txBody>
      </p:sp>
      <p:sp>
        <p:nvSpPr>
          <p:cNvPr id="3" name="TextBox 2">
            <a:extLst>
              <a:ext uri="{FF2B5EF4-FFF2-40B4-BE49-F238E27FC236}">
                <a16:creationId xmlns:a16="http://schemas.microsoft.com/office/drawing/2014/main" id="{09A1B29C-3933-4591-A8BA-E485A0355225}"/>
              </a:ext>
            </a:extLst>
          </p:cNvPr>
          <p:cNvSpPr txBox="1"/>
          <p:nvPr/>
        </p:nvSpPr>
        <p:spPr>
          <a:xfrm>
            <a:off x="728868" y="2054087"/>
            <a:ext cx="10734261" cy="3108543"/>
          </a:xfrm>
          <a:prstGeom prst="rect">
            <a:avLst/>
          </a:prstGeom>
          <a:noFill/>
        </p:spPr>
        <p:txBody>
          <a:bodyPr wrap="square" rtlCol="0">
            <a:spAutoFit/>
          </a:bodyPr>
          <a:lstStyle/>
          <a:p>
            <a:pPr algn="just"/>
            <a:r>
              <a:rPr lang="en-US" sz="2800" dirty="0">
                <a:latin typeface="Times New Roman" panose="02020603050405020304" pitchFamily="18" charset="0"/>
                <a:cs typeface="Times New Roman" panose="02020603050405020304" pitchFamily="18" charset="0"/>
              </a:rPr>
              <a:t>We presented a neural network-based approach to classify the video as deep fake or real, along with the confidence of proposed model. The proposed method is inspired by the way the deep fakes are created by the GANs with the help of Autoencoders. Our method does the frame level detection using </a:t>
            </a:r>
            <a:r>
              <a:rPr lang="en-US" sz="2800" dirty="0" err="1">
                <a:latin typeface="Times New Roman" panose="02020603050405020304" pitchFamily="18" charset="0"/>
                <a:cs typeface="Times New Roman" panose="02020603050405020304" pitchFamily="18" charset="0"/>
              </a:rPr>
              <a:t>ResNext</a:t>
            </a:r>
            <a:r>
              <a:rPr lang="en-US" sz="2800" dirty="0">
                <a:latin typeface="Times New Roman" panose="02020603050405020304" pitchFamily="18" charset="0"/>
                <a:cs typeface="Times New Roman" panose="02020603050405020304" pitchFamily="18" charset="0"/>
              </a:rPr>
              <a:t> CNN and video classification using RNN along with LSTM. We believe that, it will provide a very high accuracy on real time data.</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723301"/>
      </p:ext>
    </p:extLst>
  </p:cSld>
  <p:clrMapOvr>
    <a:masterClrMapping/>
  </p:clrMapOvr>
  <p:transition>
    <p:rand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C933EA-65C8-47C5-9391-6263C6840236}"/>
              </a:ext>
            </a:extLst>
          </p:cNvPr>
          <p:cNvSpPr txBox="1"/>
          <p:nvPr/>
        </p:nvSpPr>
        <p:spPr>
          <a:xfrm>
            <a:off x="2464904" y="556591"/>
            <a:ext cx="7262192" cy="584775"/>
          </a:xfrm>
          <a:prstGeom prst="rect">
            <a:avLst/>
          </a:prstGeom>
          <a:noFill/>
        </p:spPr>
        <p:txBody>
          <a:bodyPr wrap="square" rtlCol="0">
            <a:spAutoFit/>
          </a:bodyPr>
          <a:lstStyle/>
          <a:p>
            <a:pPr marL="457200" indent="-457200" algn="ctr">
              <a:buFont typeface="Wingdings" panose="05000000000000000000" pitchFamily="2" charset="2"/>
              <a:buChar char="q"/>
            </a:pPr>
            <a:r>
              <a:rPr lang="en-US" sz="3200" dirty="0">
                <a:latin typeface="Castellar" panose="020A0402060406010301" pitchFamily="18" charset="0"/>
              </a:rPr>
              <a:t>Future Scope</a:t>
            </a:r>
            <a:endParaRPr lang="en-IN" sz="3200" dirty="0">
              <a:latin typeface="Castellar" panose="020A0402060406010301" pitchFamily="18" charset="0"/>
            </a:endParaRPr>
          </a:p>
        </p:txBody>
      </p:sp>
      <p:sp>
        <p:nvSpPr>
          <p:cNvPr id="3" name="TextBox 2">
            <a:extLst>
              <a:ext uri="{FF2B5EF4-FFF2-40B4-BE49-F238E27FC236}">
                <a16:creationId xmlns:a16="http://schemas.microsoft.com/office/drawing/2014/main" id="{83B9A909-2BA3-E620-D4DD-29C75EF49740}"/>
              </a:ext>
            </a:extLst>
          </p:cNvPr>
          <p:cNvSpPr txBox="1"/>
          <p:nvPr/>
        </p:nvSpPr>
        <p:spPr>
          <a:xfrm>
            <a:off x="1612641" y="2521059"/>
            <a:ext cx="8966718" cy="1815882"/>
          </a:xfrm>
          <a:prstGeom prst="rect">
            <a:avLst/>
          </a:prstGeom>
          <a:noFill/>
        </p:spPr>
        <p:txBody>
          <a:bodyPr wrap="square" rtlCol="0">
            <a:spAutoFit/>
          </a:bodyPr>
          <a:lstStyle/>
          <a:p>
            <a:pPr algn="just"/>
            <a:r>
              <a:rPr lang="en-US" sz="2800" dirty="0">
                <a:latin typeface="Times New Roman" panose="02020603050405020304" pitchFamily="18" charset="0"/>
                <a:cs typeface="Times New Roman" panose="02020603050405020304" pitchFamily="18" charset="0"/>
              </a:rPr>
              <a:t>Our method has not considered the audio. That’s why our method will not be able to detect the audio deep fake. But we are proposing to achieve the detection of the audio deep fakes in the future.</a:t>
            </a:r>
          </a:p>
        </p:txBody>
      </p:sp>
    </p:spTree>
    <p:extLst>
      <p:ext uri="{BB962C8B-B14F-4D97-AF65-F5344CB8AC3E}">
        <p14:creationId xmlns:p14="http://schemas.microsoft.com/office/powerpoint/2010/main" val="3876186863"/>
      </p:ext>
    </p:extLst>
  </p:cSld>
  <p:clrMapOvr>
    <a:masterClrMapping/>
  </p:clrMapOvr>
  <p:transition>
    <p:rand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p:cNvSpPr/>
          <p:nvPr/>
        </p:nvSpPr>
        <p:spPr>
          <a:xfrm>
            <a:off x="0" y="0"/>
            <a:ext cx="12192000" cy="6858000"/>
          </a:xfrm>
          <a:prstGeom prst="rect">
            <a:avLst/>
          </a:prstGeom>
          <a:pattFill prst="smGrid">
            <a:fgClr>
              <a:schemeClr val="bg1">
                <a:lumMod val="85000"/>
              </a:schemeClr>
            </a:fgClr>
            <a:bgClr>
              <a:schemeClr val="bg1"/>
            </a:bgClr>
          </a:patt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Rectangle 30"/>
          <p:cNvSpPr/>
          <p:nvPr/>
        </p:nvSpPr>
        <p:spPr>
          <a:xfrm>
            <a:off x="0" y="0"/>
            <a:ext cx="12192000" cy="6858000"/>
          </a:xfrm>
          <a:prstGeom prst="rect">
            <a:avLst/>
          </a:prstGeom>
          <a:gradFill>
            <a:gsLst>
              <a:gs pos="0">
                <a:srgbClr val="BDC6CB">
                  <a:alpha val="77000"/>
                </a:srgbClr>
              </a:gs>
              <a:gs pos="100000">
                <a:srgbClr val="EEEFF1">
                  <a:alpha val="77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110" name="Group 109"/>
          <p:cNvGrpSpPr/>
          <p:nvPr/>
        </p:nvGrpSpPr>
        <p:grpSpPr>
          <a:xfrm>
            <a:off x="556591" y="318052"/>
            <a:ext cx="11469757" cy="6221896"/>
            <a:chOff x="1478383" y="577243"/>
            <a:chExt cx="11027794" cy="5946355"/>
          </a:xfrm>
        </p:grpSpPr>
        <p:sp>
          <p:nvSpPr>
            <p:cNvPr id="56" name="Oval 55"/>
            <p:cNvSpPr/>
            <p:nvPr/>
          </p:nvSpPr>
          <p:spPr>
            <a:xfrm>
              <a:off x="1478383" y="1277371"/>
              <a:ext cx="4446163" cy="4446163"/>
            </a:xfrm>
            <a:prstGeom prst="ellipse">
              <a:avLst/>
            </a:prstGeom>
            <a:pattFill prst="smGrid">
              <a:fgClr>
                <a:schemeClr val="bg1">
                  <a:lumMod val="95000"/>
                </a:schemeClr>
              </a:fgClr>
              <a:bgClr>
                <a:srgbClr val="DDE1E2"/>
              </a:bgClr>
            </a:pattFill>
            <a:ln>
              <a:noFill/>
            </a:ln>
            <a:effectLst>
              <a:innerShdw blurRad="952500">
                <a:schemeClr val="tx1">
                  <a:lumMod val="50000"/>
                  <a:lumOff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 name="Oval 53"/>
            <p:cNvSpPr/>
            <p:nvPr/>
          </p:nvSpPr>
          <p:spPr>
            <a:xfrm>
              <a:off x="1850758" y="1649746"/>
              <a:ext cx="3701413" cy="3701413"/>
            </a:xfrm>
            <a:prstGeom prst="ellipse">
              <a:avLst/>
            </a:prstGeom>
            <a:gradFill flip="none" rotWithShape="1">
              <a:gsLst>
                <a:gs pos="0">
                  <a:srgbClr val="DDE1E2"/>
                </a:gs>
                <a:gs pos="100000">
                  <a:srgbClr val="FFFFFF"/>
                </a:gs>
              </a:gsLst>
              <a:lin ang="16200000" scaled="1"/>
              <a:tileRect/>
            </a:gradFill>
            <a:ln w="558800">
              <a:noFill/>
            </a:ln>
            <a:effectLst>
              <a:outerShdw blurRad="508000" dist="76200" dir="2700000" sx="102000" sy="102000" algn="tl" rotWithShape="0">
                <a:schemeClr val="tx1">
                  <a:lumMod val="65000"/>
                  <a:lumOff val="35000"/>
                  <a:alpha val="40000"/>
                </a:schemeClr>
              </a:outerShdw>
            </a:effectLst>
            <a:scene3d>
              <a:camera prst="orthographicFront"/>
              <a:lightRig rig="threePt" dir="t"/>
            </a:scene3d>
            <a:sp3d extrusionH="152400" prstMaterial="matte">
              <a:bevelT w="101600" h="12700" prst="softRound"/>
              <a:contourClr>
                <a:schemeClr val="bg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Rounded Corners 19"/>
            <p:cNvSpPr/>
            <p:nvPr/>
          </p:nvSpPr>
          <p:spPr>
            <a:xfrm>
              <a:off x="7046035" y="577243"/>
              <a:ext cx="4385635" cy="1165131"/>
            </a:xfrm>
            <a:prstGeom prst="roundRect">
              <a:avLst>
                <a:gd name="adj" fmla="val 50000"/>
              </a:avLst>
            </a:prstGeom>
            <a:gradFill flip="none" rotWithShape="1">
              <a:gsLst>
                <a:gs pos="0">
                  <a:srgbClr val="FCB117"/>
                </a:gs>
                <a:gs pos="100000">
                  <a:srgbClr val="FFDB3F"/>
                </a:gs>
              </a:gsLst>
              <a:lin ang="13500000" scaled="1"/>
              <a:tileRect/>
            </a:gradFill>
            <a:ln>
              <a:noFill/>
            </a:ln>
            <a:effectLst>
              <a:innerShdw blurRad="254000" dist="381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Rounded Corners 20"/>
            <p:cNvSpPr/>
            <p:nvPr/>
          </p:nvSpPr>
          <p:spPr>
            <a:xfrm>
              <a:off x="7601616" y="1860035"/>
              <a:ext cx="4071659" cy="1001972"/>
            </a:xfrm>
            <a:prstGeom prst="roundRect">
              <a:avLst>
                <a:gd name="adj" fmla="val 50000"/>
              </a:avLst>
            </a:prstGeom>
            <a:gradFill flip="none" rotWithShape="1">
              <a:gsLst>
                <a:gs pos="0">
                  <a:srgbClr val="F05222"/>
                </a:gs>
                <a:gs pos="100000">
                  <a:srgbClr val="FBA31A"/>
                </a:gs>
              </a:gsLst>
              <a:lin ang="13500000" scaled="1"/>
              <a:tileRect/>
            </a:gradFill>
            <a:ln>
              <a:noFill/>
            </a:ln>
            <a:effectLst>
              <a:innerShdw blurRad="254000" dist="381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ectangle: Rounded Corners 21"/>
            <p:cNvSpPr/>
            <p:nvPr/>
          </p:nvSpPr>
          <p:spPr>
            <a:xfrm>
              <a:off x="7933678" y="3117480"/>
              <a:ext cx="3691885" cy="1200329"/>
            </a:xfrm>
            <a:prstGeom prst="roundRect">
              <a:avLst>
                <a:gd name="adj" fmla="val 50000"/>
              </a:avLst>
            </a:prstGeom>
            <a:gradFill flip="none" rotWithShape="1">
              <a:gsLst>
                <a:gs pos="0">
                  <a:srgbClr val="A6228F"/>
                </a:gs>
                <a:gs pos="100000">
                  <a:srgbClr val="D3509D"/>
                </a:gs>
              </a:gsLst>
              <a:lin ang="13500000" scaled="1"/>
              <a:tileRect/>
            </a:gradFill>
            <a:ln>
              <a:noFill/>
            </a:ln>
            <a:effectLst>
              <a:innerShdw blurRad="254000" dist="381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Rounded Corners 22"/>
            <p:cNvSpPr/>
            <p:nvPr/>
          </p:nvSpPr>
          <p:spPr>
            <a:xfrm>
              <a:off x="7548710" y="4646020"/>
              <a:ext cx="3691885" cy="803545"/>
            </a:xfrm>
            <a:prstGeom prst="roundRect">
              <a:avLst>
                <a:gd name="adj" fmla="val 50000"/>
              </a:avLst>
            </a:prstGeom>
            <a:gradFill flip="none" rotWithShape="1">
              <a:gsLst>
                <a:gs pos="0">
                  <a:srgbClr val="473E8F"/>
                </a:gs>
                <a:gs pos="100000">
                  <a:srgbClr val="6957A1"/>
                </a:gs>
              </a:gsLst>
              <a:lin ang="13500000" scaled="1"/>
              <a:tileRect/>
            </a:gradFill>
            <a:ln>
              <a:noFill/>
            </a:ln>
            <a:effectLst>
              <a:innerShdw blurRad="254000" dist="381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4" name="Rectangle: Rounded Corners 23"/>
            <p:cNvSpPr/>
            <p:nvPr/>
          </p:nvSpPr>
          <p:spPr>
            <a:xfrm>
              <a:off x="7280898" y="5616276"/>
              <a:ext cx="3691885" cy="907322"/>
            </a:xfrm>
            <a:prstGeom prst="roundRect">
              <a:avLst>
                <a:gd name="adj" fmla="val 50000"/>
              </a:avLst>
            </a:prstGeom>
            <a:gradFill flip="none" rotWithShape="1">
              <a:gsLst>
                <a:gs pos="0">
                  <a:srgbClr val="00AAA9"/>
                </a:gs>
                <a:gs pos="100000">
                  <a:srgbClr val="00AED0"/>
                </a:gs>
              </a:gsLst>
              <a:lin ang="13500000" scaled="1"/>
              <a:tileRect/>
            </a:gradFill>
            <a:ln>
              <a:noFill/>
            </a:ln>
            <a:effectLst>
              <a:innerShdw blurRad="254000" dist="381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Freeform: Shape 32"/>
            <p:cNvSpPr/>
            <p:nvPr/>
          </p:nvSpPr>
          <p:spPr>
            <a:xfrm>
              <a:off x="3885125" y="794467"/>
              <a:ext cx="2688152" cy="5376300"/>
            </a:xfrm>
            <a:custGeom>
              <a:avLst/>
              <a:gdLst>
                <a:gd name="connsiteX0" fmla="*/ 0 w 2688152"/>
                <a:gd name="connsiteY0" fmla="*/ 0 h 5376300"/>
                <a:gd name="connsiteX1" fmla="*/ 2 w 2688152"/>
                <a:gd name="connsiteY1" fmla="*/ 0 h 5376300"/>
                <a:gd name="connsiteX2" fmla="*/ 2688152 w 2688152"/>
                <a:gd name="connsiteY2" fmla="*/ 2688150 h 5376300"/>
                <a:gd name="connsiteX3" fmla="*/ 2 w 2688152"/>
                <a:gd name="connsiteY3" fmla="*/ 5376300 h 5376300"/>
                <a:gd name="connsiteX4" fmla="*/ 0 w 2688152"/>
                <a:gd name="connsiteY4" fmla="*/ 5376300 h 5376300"/>
                <a:gd name="connsiteX5" fmla="*/ 0 w 2688152"/>
                <a:gd name="connsiteY5" fmla="*/ 5268071 h 5376300"/>
                <a:gd name="connsiteX6" fmla="*/ 186213 w 2688152"/>
                <a:gd name="connsiteY6" fmla="*/ 5258902 h 5376300"/>
                <a:gd name="connsiteX7" fmla="*/ 2565270 w 2688152"/>
                <a:gd name="connsiteY7" fmla="*/ 2688151 h 5376300"/>
                <a:gd name="connsiteX8" fmla="*/ 186213 w 2688152"/>
                <a:gd name="connsiteY8" fmla="*/ 117401 h 5376300"/>
                <a:gd name="connsiteX9" fmla="*/ 0 w 2688152"/>
                <a:gd name="connsiteY9" fmla="*/ 108231 h 5376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88152" h="5376300">
                  <a:moveTo>
                    <a:pt x="0" y="0"/>
                  </a:moveTo>
                  <a:lnTo>
                    <a:pt x="2" y="0"/>
                  </a:lnTo>
                  <a:cubicBezTo>
                    <a:pt x="1484626" y="0"/>
                    <a:pt x="2688152" y="1203526"/>
                    <a:pt x="2688152" y="2688150"/>
                  </a:cubicBezTo>
                  <a:cubicBezTo>
                    <a:pt x="2688152" y="4172775"/>
                    <a:pt x="1484626" y="5376300"/>
                    <a:pt x="2" y="5376300"/>
                  </a:cubicBezTo>
                  <a:lnTo>
                    <a:pt x="0" y="5376300"/>
                  </a:lnTo>
                  <a:lnTo>
                    <a:pt x="0" y="5268071"/>
                  </a:lnTo>
                  <a:lnTo>
                    <a:pt x="186213" y="5258902"/>
                  </a:lnTo>
                  <a:cubicBezTo>
                    <a:pt x="1522494" y="5126571"/>
                    <a:pt x="2565270" y="4026109"/>
                    <a:pt x="2565270" y="2688151"/>
                  </a:cubicBezTo>
                  <a:cubicBezTo>
                    <a:pt x="2565270" y="1350193"/>
                    <a:pt x="1522494" y="249732"/>
                    <a:pt x="186213" y="117401"/>
                  </a:cubicBezTo>
                  <a:lnTo>
                    <a:pt x="0" y="108231"/>
                  </a:lnTo>
                  <a:close/>
                </a:path>
              </a:pathLst>
            </a:custGeom>
            <a:gradFill flip="none" rotWithShape="1">
              <a:gsLst>
                <a:gs pos="75000">
                  <a:srgbClr val="60509C"/>
                </a:gs>
                <a:gs pos="50000">
                  <a:srgbClr val="C74399"/>
                </a:gs>
                <a:gs pos="25000">
                  <a:srgbClr val="F4941D"/>
                </a:gs>
                <a:gs pos="0">
                  <a:srgbClr val="FFD63A"/>
                </a:gs>
                <a:gs pos="100000">
                  <a:srgbClr val="00ACBE"/>
                </a:gs>
              </a:gsLst>
              <a:lin ang="5400000" scaled="1"/>
              <a:tileRect/>
            </a:gradFill>
            <a:ln w="82550">
              <a:solidFill>
                <a:schemeClr val="bg1">
                  <a:lumMod val="95000"/>
                </a:schemeClr>
              </a:solidFill>
            </a:ln>
            <a:effectLst>
              <a:glow rad="76200">
                <a:schemeClr val="accent5">
                  <a:satMod val="175000"/>
                  <a:alpha val="9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34" name="Oval 33"/>
            <p:cNvSpPr/>
            <p:nvPr/>
          </p:nvSpPr>
          <p:spPr>
            <a:xfrm>
              <a:off x="4961943" y="983584"/>
              <a:ext cx="352449" cy="352449"/>
            </a:xfrm>
            <a:prstGeom prst="ellipse">
              <a:avLst/>
            </a:prstGeom>
            <a:solidFill>
              <a:srgbClr val="FFD539"/>
            </a:solidFill>
            <a:ln>
              <a:noFill/>
            </a:ln>
            <a:effectLst>
              <a:outerShdw blurRad="254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Oval 34"/>
            <p:cNvSpPr/>
            <p:nvPr/>
          </p:nvSpPr>
          <p:spPr>
            <a:xfrm>
              <a:off x="6130688" y="2176515"/>
              <a:ext cx="352449" cy="352449"/>
            </a:xfrm>
            <a:prstGeom prst="ellipse">
              <a:avLst/>
            </a:prstGeom>
            <a:solidFill>
              <a:srgbClr val="F9951F"/>
            </a:solidFill>
            <a:ln>
              <a:noFill/>
            </a:ln>
            <a:effectLst>
              <a:outerShdw blurRad="254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Oval 35"/>
            <p:cNvSpPr/>
            <p:nvPr/>
          </p:nvSpPr>
          <p:spPr>
            <a:xfrm>
              <a:off x="6319217" y="3550420"/>
              <a:ext cx="352449" cy="352449"/>
            </a:xfrm>
            <a:prstGeom prst="ellipse">
              <a:avLst/>
            </a:prstGeom>
            <a:solidFill>
              <a:srgbClr val="CC499B"/>
            </a:solidFill>
            <a:ln>
              <a:noFill/>
            </a:ln>
            <a:effectLst>
              <a:outerShdw blurRad="254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Oval 36"/>
            <p:cNvSpPr/>
            <p:nvPr/>
          </p:nvSpPr>
          <p:spPr>
            <a:xfrm>
              <a:off x="5813390" y="4861015"/>
              <a:ext cx="352449" cy="352449"/>
            </a:xfrm>
            <a:prstGeom prst="ellipse">
              <a:avLst/>
            </a:prstGeom>
            <a:solidFill>
              <a:srgbClr val="64539E"/>
            </a:solidFill>
            <a:ln>
              <a:noFill/>
            </a:ln>
            <a:effectLst>
              <a:outerShdw blurRad="254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Oval 37"/>
            <p:cNvSpPr/>
            <p:nvPr/>
          </p:nvSpPr>
          <p:spPr>
            <a:xfrm>
              <a:off x="4153222" y="5901862"/>
              <a:ext cx="352449" cy="352449"/>
            </a:xfrm>
            <a:prstGeom prst="ellipse">
              <a:avLst/>
            </a:prstGeom>
            <a:solidFill>
              <a:srgbClr val="00AECD"/>
            </a:solidFill>
            <a:ln>
              <a:noFill/>
            </a:ln>
            <a:effectLst>
              <a:outerShdw blurRad="254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41" name="Straight Connector 40"/>
            <p:cNvCxnSpPr>
              <a:cxnSpLocks/>
              <a:stCxn id="34" idx="6"/>
              <a:endCxn id="20" idx="1"/>
            </p:cNvCxnSpPr>
            <p:nvPr/>
          </p:nvCxnSpPr>
          <p:spPr>
            <a:xfrm>
              <a:off x="5314392" y="1159809"/>
              <a:ext cx="1731643" cy="0"/>
            </a:xfrm>
            <a:prstGeom prst="line">
              <a:avLst/>
            </a:prstGeom>
            <a:ln>
              <a:solidFill>
                <a:schemeClr val="bg1">
                  <a:lumMod val="75000"/>
                </a:schemeClr>
              </a:solidFill>
              <a:prstDash val="solid"/>
              <a:tailEnd type="none" w="lg" len="lg"/>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cxnSpLocks/>
              <a:stCxn id="35" idx="6"/>
              <a:endCxn id="21" idx="1"/>
            </p:cNvCxnSpPr>
            <p:nvPr/>
          </p:nvCxnSpPr>
          <p:spPr>
            <a:xfrm>
              <a:off x="6483137" y="2352740"/>
              <a:ext cx="1118479" cy="8281"/>
            </a:xfrm>
            <a:prstGeom prst="line">
              <a:avLst/>
            </a:prstGeom>
            <a:ln>
              <a:solidFill>
                <a:schemeClr val="bg1">
                  <a:lumMod val="75000"/>
                </a:schemeClr>
              </a:solidFill>
              <a:prstDash val="solid"/>
              <a:tailEnd type="none" w="lg" len="lg"/>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cxnSpLocks/>
              <a:stCxn id="36" idx="6"/>
              <a:endCxn id="22" idx="1"/>
            </p:cNvCxnSpPr>
            <p:nvPr/>
          </p:nvCxnSpPr>
          <p:spPr>
            <a:xfrm flipV="1">
              <a:off x="6671666" y="3717645"/>
              <a:ext cx="1262012" cy="9000"/>
            </a:xfrm>
            <a:prstGeom prst="line">
              <a:avLst/>
            </a:prstGeom>
            <a:ln>
              <a:solidFill>
                <a:schemeClr val="bg1">
                  <a:lumMod val="75000"/>
                </a:schemeClr>
              </a:solidFill>
              <a:prstDash val="solid"/>
              <a:tailEnd type="none" w="lg" len="lg"/>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a:cxnSpLocks/>
              <a:stCxn id="37" idx="6"/>
              <a:endCxn id="23" idx="1"/>
            </p:cNvCxnSpPr>
            <p:nvPr/>
          </p:nvCxnSpPr>
          <p:spPr>
            <a:xfrm>
              <a:off x="6165839" y="5037241"/>
              <a:ext cx="1382871" cy="10552"/>
            </a:xfrm>
            <a:prstGeom prst="line">
              <a:avLst/>
            </a:prstGeom>
            <a:ln>
              <a:solidFill>
                <a:schemeClr val="bg1">
                  <a:lumMod val="75000"/>
                </a:schemeClr>
              </a:solidFill>
              <a:prstDash val="solid"/>
              <a:tailEnd type="none" w="lg" len="lg"/>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cxnSpLocks/>
              <a:stCxn id="38" idx="6"/>
              <a:endCxn id="24" idx="1"/>
            </p:cNvCxnSpPr>
            <p:nvPr/>
          </p:nvCxnSpPr>
          <p:spPr>
            <a:xfrm flipV="1">
              <a:off x="4505671" y="6069938"/>
              <a:ext cx="2775227" cy="8149"/>
            </a:xfrm>
            <a:prstGeom prst="line">
              <a:avLst/>
            </a:prstGeom>
            <a:ln>
              <a:solidFill>
                <a:schemeClr val="bg1">
                  <a:lumMod val="75000"/>
                </a:schemeClr>
              </a:solidFill>
              <a:prstDash val="solid"/>
              <a:tailEnd type="none" w="lg" len="lg"/>
            </a:ln>
          </p:spPr>
          <p:style>
            <a:lnRef idx="1">
              <a:schemeClr val="accent1"/>
            </a:lnRef>
            <a:fillRef idx="0">
              <a:schemeClr val="accent1"/>
            </a:fillRef>
            <a:effectRef idx="0">
              <a:schemeClr val="accent1"/>
            </a:effectRef>
            <a:fontRef idx="minor">
              <a:schemeClr val="tx1"/>
            </a:fontRef>
          </p:style>
        </p:cxnSp>
        <p:sp>
          <p:nvSpPr>
            <p:cNvPr id="59" name="Oval 58"/>
            <p:cNvSpPr/>
            <p:nvPr/>
          </p:nvSpPr>
          <p:spPr>
            <a:xfrm>
              <a:off x="7220226" y="872022"/>
              <a:ext cx="643888" cy="643888"/>
            </a:xfrm>
            <a:prstGeom prst="ellipse">
              <a:avLst/>
            </a:prstGeom>
            <a:gradFill flip="none" rotWithShape="1">
              <a:gsLst>
                <a:gs pos="0">
                  <a:srgbClr val="DDE1E2"/>
                </a:gs>
                <a:gs pos="100000">
                  <a:srgbClr val="FFFFFF"/>
                </a:gs>
              </a:gsLst>
              <a:lin ang="16200000" scaled="1"/>
              <a:tileRect/>
            </a:gradFill>
            <a:ln w="558800">
              <a:noFill/>
            </a:ln>
            <a:effectLst>
              <a:outerShdw blurRad="330200" dist="63500" dir="2700000" sx="106000" sy="106000" algn="tl" rotWithShape="0">
                <a:schemeClr val="tx1">
                  <a:lumMod val="75000"/>
                  <a:lumOff val="25000"/>
                  <a:alpha val="40000"/>
                </a:schemeClr>
              </a:outerShdw>
            </a:effectLst>
            <a:scene3d>
              <a:camera prst="orthographicFront"/>
              <a:lightRig rig="threePt" dir="t"/>
            </a:scene3d>
            <a:sp3d extrusionH="152400" prstMaterial="matte">
              <a:bevelT w="101600" h="12700" prst="softRound"/>
              <a:contourClr>
                <a:schemeClr val="bg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 name="Oval 59"/>
            <p:cNvSpPr/>
            <p:nvPr/>
          </p:nvSpPr>
          <p:spPr>
            <a:xfrm>
              <a:off x="7743348" y="2028793"/>
              <a:ext cx="643888" cy="643888"/>
            </a:xfrm>
            <a:prstGeom prst="ellipse">
              <a:avLst/>
            </a:prstGeom>
            <a:gradFill flip="none" rotWithShape="1">
              <a:gsLst>
                <a:gs pos="0">
                  <a:srgbClr val="DDE1E2"/>
                </a:gs>
                <a:gs pos="100000">
                  <a:srgbClr val="FFFFFF"/>
                </a:gs>
              </a:gsLst>
              <a:lin ang="16200000" scaled="1"/>
              <a:tileRect/>
            </a:gradFill>
            <a:ln w="558800">
              <a:noFill/>
            </a:ln>
            <a:effectLst>
              <a:outerShdw blurRad="330200" dist="63500" dir="2700000" sx="106000" sy="106000" algn="tl" rotWithShape="0">
                <a:schemeClr val="tx1">
                  <a:lumMod val="75000"/>
                  <a:lumOff val="25000"/>
                  <a:alpha val="40000"/>
                </a:schemeClr>
              </a:outerShdw>
            </a:effectLst>
            <a:scene3d>
              <a:camera prst="orthographicFront"/>
              <a:lightRig rig="threePt" dir="t"/>
            </a:scene3d>
            <a:sp3d extrusionH="152400" prstMaterial="matte">
              <a:bevelT w="101600" h="12700" prst="softRound"/>
              <a:contourClr>
                <a:schemeClr val="bg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1" name="Oval 60"/>
            <p:cNvSpPr/>
            <p:nvPr/>
          </p:nvSpPr>
          <p:spPr>
            <a:xfrm>
              <a:off x="8095358" y="3377512"/>
              <a:ext cx="643888" cy="643888"/>
            </a:xfrm>
            <a:prstGeom prst="ellipse">
              <a:avLst/>
            </a:prstGeom>
            <a:gradFill flip="none" rotWithShape="1">
              <a:gsLst>
                <a:gs pos="0">
                  <a:srgbClr val="DDE1E2"/>
                </a:gs>
                <a:gs pos="100000">
                  <a:srgbClr val="FFFFFF"/>
                </a:gs>
              </a:gsLst>
              <a:lin ang="16200000" scaled="1"/>
              <a:tileRect/>
            </a:gradFill>
            <a:ln w="558800">
              <a:noFill/>
            </a:ln>
            <a:effectLst>
              <a:outerShdw blurRad="330200" dist="63500" dir="2700000" sx="106000" sy="106000" algn="tl" rotWithShape="0">
                <a:schemeClr val="tx1">
                  <a:lumMod val="75000"/>
                  <a:lumOff val="25000"/>
                  <a:alpha val="40000"/>
                </a:schemeClr>
              </a:outerShdw>
            </a:effectLst>
            <a:scene3d>
              <a:camera prst="orthographicFront"/>
              <a:lightRig rig="threePt" dir="t"/>
            </a:scene3d>
            <a:sp3d extrusionH="152400" prstMaterial="matte">
              <a:bevelT w="101600" h="12700" prst="softRound"/>
              <a:contourClr>
                <a:schemeClr val="bg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2" name="Oval 61"/>
            <p:cNvSpPr/>
            <p:nvPr/>
          </p:nvSpPr>
          <p:spPr>
            <a:xfrm>
              <a:off x="7682224" y="4715297"/>
              <a:ext cx="643888" cy="643888"/>
            </a:xfrm>
            <a:prstGeom prst="ellipse">
              <a:avLst/>
            </a:prstGeom>
            <a:gradFill flip="none" rotWithShape="1">
              <a:gsLst>
                <a:gs pos="0">
                  <a:srgbClr val="DDE1E2"/>
                </a:gs>
                <a:gs pos="100000">
                  <a:srgbClr val="FFFFFF"/>
                </a:gs>
              </a:gsLst>
              <a:lin ang="16200000" scaled="1"/>
              <a:tileRect/>
            </a:gradFill>
            <a:ln w="558800">
              <a:noFill/>
            </a:ln>
            <a:effectLst>
              <a:outerShdw blurRad="330200" dist="63500" dir="2700000" sx="106000" sy="106000" algn="tl" rotWithShape="0">
                <a:schemeClr val="tx1">
                  <a:lumMod val="75000"/>
                  <a:lumOff val="25000"/>
                  <a:alpha val="40000"/>
                </a:schemeClr>
              </a:outerShdw>
            </a:effectLst>
            <a:scene3d>
              <a:camera prst="orthographicFront"/>
              <a:lightRig rig="threePt" dir="t"/>
            </a:scene3d>
            <a:sp3d extrusionH="152400" prstMaterial="matte">
              <a:bevelT w="101600" h="12700" prst="softRound"/>
              <a:contourClr>
                <a:schemeClr val="bg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3" name="Oval 62"/>
            <p:cNvSpPr/>
            <p:nvPr/>
          </p:nvSpPr>
          <p:spPr>
            <a:xfrm>
              <a:off x="7445704" y="5748856"/>
              <a:ext cx="633337" cy="643888"/>
            </a:xfrm>
            <a:prstGeom prst="ellipse">
              <a:avLst/>
            </a:prstGeom>
            <a:gradFill flip="none" rotWithShape="1">
              <a:gsLst>
                <a:gs pos="0">
                  <a:srgbClr val="DDE1E2"/>
                </a:gs>
                <a:gs pos="100000">
                  <a:srgbClr val="FFFFFF"/>
                </a:gs>
              </a:gsLst>
              <a:lin ang="16200000" scaled="1"/>
              <a:tileRect/>
            </a:gradFill>
            <a:ln w="558800">
              <a:noFill/>
            </a:ln>
            <a:effectLst>
              <a:outerShdw blurRad="330200" dist="63500" dir="2700000" sx="106000" sy="106000" algn="tl" rotWithShape="0">
                <a:schemeClr val="tx1">
                  <a:lumMod val="75000"/>
                  <a:lumOff val="25000"/>
                  <a:alpha val="40000"/>
                </a:schemeClr>
              </a:outerShdw>
            </a:effectLst>
            <a:scene3d>
              <a:camera prst="orthographicFront"/>
              <a:lightRig rig="threePt" dir="t"/>
            </a:scene3d>
            <a:sp3d extrusionH="152400" prstMaterial="matte">
              <a:bevelT w="101600" h="12700" prst="softRound"/>
              <a:contourClr>
                <a:schemeClr val="bg1">
                  <a:lumMod val="7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4" name="Oval 63"/>
            <p:cNvSpPr/>
            <p:nvPr/>
          </p:nvSpPr>
          <p:spPr>
            <a:xfrm>
              <a:off x="1964415" y="1740532"/>
              <a:ext cx="3474097" cy="3474097"/>
            </a:xfrm>
            <a:prstGeom prst="ellipse">
              <a:avLst/>
            </a:prstGeom>
            <a:noFill/>
            <a:ln w="15875">
              <a:solidFill>
                <a:schemeClr val="bg1">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5" name="Oval 64"/>
            <p:cNvSpPr/>
            <p:nvPr/>
          </p:nvSpPr>
          <p:spPr>
            <a:xfrm>
              <a:off x="2018723" y="1793986"/>
              <a:ext cx="3367188" cy="3367188"/>
            </a:xfrm>
            <a:prstGeom prst="ellipse">
              <a:avLst/>
            </a:prstGeom>
            <a:noFill/>
            <a:ln w="15875">
              <a:solidFill>
                <a:schemeClr val="bg1">
                  <a:lumMod val="75000"/>
                </a:schemeClr>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6" name="Oval 65"/>
            <p:cNvSpPr/>
            <p:nvPr/>
          </p:nvSpPr>
          <p:spPr>
            <a:xfrm>
              <a:off x="3642887" y="1712814"/>
              <a:ext cx="112102" cy="11210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7" name="Oval 66"/>
            <p:cNvSpPr/>
            <p:nvPr/>
          </p:nvSpPr>
          <p:spPr>
            <a:xfrm>
              <a:off x="3642887" y="5128127"/>
              <a:ext cx="112102" cy="11210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8" name="Oval 67"/>
            <p:cNvSpPr/>
            <p:nvPr/>
          </p:nvSpPr>
          <p:spPr>
            <a:xfrm>
              <a:off x="5364358" y="3421529"/>
              <a:ext cx="112102" cy="11210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9" name="Oval 68"/>
            <p:cNvSpPr/>
            <p:nvPr/>
          </p:nvSpPr>
          <p:spPr>
            <a:xfrm>
              <a:off x="1949728" y="3421529"/>
              <a:ext cx="112102" cy="11210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1" name="Graphic 80" descr="Single gea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65919" y="4359281"/>
              <a:ext cx="360000" cy="360000"/>
            </a:xfrm>
            <a:prstGeom prst="rect">
              <a:avLst/>
            </a:prstGeom>
          </p:spPr>
        </p:pic>
        <p:pic>
          <p:nvPicPr>
            <p:cNvPr id="83" name="Graphic 82" descr="Stopwatch"/>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07528" y="3954903"/>
              <a:ext cx="360000" cy="360000"/>
            </a:xfrm>
            <a:prstGeom prst="rect">
              <a:avLst/>
            </a:prstGeom>
          </p:spPr>
        </p:pic>
        <p:pic>
          <p:nvPicPr>
            <p:cNvPr id="85" name="Graphic 84" descr="Lightbulb"/>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520599" y="4701357"/>
              <a:ext cx="360000" cy="360000"/>
            </a:xfrm>
            <a:prstGeom prst="rect">
              <a:avLst/>
            </a:prstGeom>
          </p:spPr>
        </p:pic>
        <p:pic>
          <p:nvPicPr>
            <p:cNvPr id="87" name="Graphic 86" descr="Head with Gears"/>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3010956" y="4633974"/>
              <a:ext cx="360000" cy="360000"/>
            </a:xfrm>
            <a:prstGeom prst="rect">
              <a:avLst/>
            </a:prstGeom>
          </p:spPr>
        </p:pic>
        <p:sp>
          <p:nvSpPr>
            <p:cNvPr id="88" name="Oval 87"/>
            <p:cNvSpPr/>
            <p:nvPr/>
          </p:nvSpPr>
          <p:spPr>
            <a:xfrm>
              <a:off x="4041120" y="4826944"/>
              <a:ext cx="112102" cy="112102"/>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9" name="Oval 88"/>
            <p:cNvSpPr/>
            <p:nvPr/>
          </p:nvSpPr>
          <p:spPr>
            <a:xfrm>
              <a:off x="4333200" y="4709737"/>
              <a:ext cx="112102" cy="112102"/>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0" name="Oval 89"/>
            <p:cNvSpPr/>
            <p:nvPr/>
          </p:nvSpPr>
          <p:spPr>
            <a:xfrm>
              <a:off x="4591554" y="4545692"/>
              <a:ext cx="112102" cy="112102"/>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2" name="Graphic 91" descr="Teache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238822" y="1826809"/>
              <a:ext cx="914400" cy="914400"/>
            </a:xfrm>
            <a:prstGeom prst="rect">
              <a:avLst/>
            </a:prstGeom>
          </p:spPr>
        </p:pic>
        <p:sp>
          <p:nvSpPr>
            <p:cNvPr id="94" name="TextBox 93"/>
            <p:cNvSpPr txBox="1"/>
            <p:nvPr/>
          </p:nvSpPr>
          <p:spPr>
            <a:xfrm>
              <a:off x="2434205" y="2945286"/>
              <a:ext cx="2610317" cy="1077218"/>
            </a:xfrm>
            <a:prstGeom prst="rect">
              <a:avLst/>
            </a:prstGeom>
            <a:noFill/>
          </p:spPr>
          <p:txBody>
            <a:bodyPr wrap="square" rtlCol="0">
              <a:spAutoFit/>
            </a:bodyPr>
            <a:lstStyle/>
            <a:p>
              <a:pPr algn="ctr"/>
              <a:r>
                <a:rPr lang="en-IN" sz="3200" dirty="0">
                  <a:latin typeface="Times New Roman" panose="02020603050405020304" pitchFamily="18" charset="0"/>
                  <a:ea typeface="Open Sans Condensed Light" panose="020B0306030504020204" pitchFamily="34" charset="0"/>
                  <a:cs typeface="Times New Roman" panose="02020603050405020304" pitchFamily="18" charset="0"/>
                </a:rPr>
                <a:t>Tools and Technologies</a:t>
              </a:r>
            </a:p>
          </p:txBody>
        </p:sp>
        <p:sp>
          <p:nvSpPr>
            <p:cNvPr id="96" name="TextBox 95"/>
            <p:cNvSpPr txBox="1"/>
            <p:nvPr/>
          </p:nvSpPr>
          <p:spPr>
            <a:xfrm>
              <a:off x="8412288" y="2167843"/>
              <a:ext cx="2610317" cy="261610"/>
            </a:xfrm>
            <a:prstGeom prst="rect">
              <a:avLst/>
            </a:prstGeom>
            <a:noFill/>
          </p:spPr>
          <p:txBody>
            <a:bodyPr wrap="square" rtlCol="0">
              <a:spAutoFit/>
            </a:bodyPr>
            <a:lstStyle/>
            <a:p>
              <a:endParaRPr lang="en-IN" sz="1100" dirty="0">
                <a:solidFill>
                  <a:schemeClr val="bg1"/>
                </a:solidFill>
                <a:latin typeface="Open Sans Condensed Light" panose="020B0306030504020204" pitchFamily="34" charset="0"/>
                <a:ea typeface="Open Sans Condensed Light" panose="020B0306030504020204" pitchFamily="34" charset="0"/>
                <a:cs typeface="Open Sans Condensed Light" panose="020B0306030504020204" pitchFamily="34" charset="0"/>
              </a:endParaRPr>
            </a:p>
          </p:txBody>
        </p:sp>
        <p:sp>
          <p:nvSpPr>
            <p:cNvPr id="97" name="TextBox 96"/>
            <p:cNvSpPr txBox="1"/>
            <p:nvPr/>
          </p:nvSpPr>
          <p:spPr>
            <a:xfrm>
              <a:off x="8522618" y="1861645"/>
              <a:ext cx="3983559" cy="882440"/>
            </a:xfrm>
            <a:prstGeom prst="rect">
              <a:avLst/>
            </a:prstGeom>
            <a:noFill/>
          </p:spPr>
          <p:txBody>
            <a:bodyPr wrap="square" rtlCol="0">
              <a:spAutoFit/>
            </a:bodyPr>
            <a:lstStyle/>
            <a:p>
              <a:r>
                <a:rPr lang="en-IN" dirty="0"/>
                <a:t>Programming Frameworks</a:t>
              </a:r>
            </a:p>
            <a:p>
              <a:pPr marL="285750" indent="-285750">
                <a:buFont typeface="Arial" panose="020B0604020202020204" pitchFamily="34" charset="0"/>
                <a:buChar char="•"/>
              </a:pPr>
              <a:r>
                <a:rPr lang="en-IN" dirty="0"/>
                <a:t>PyTorch</a:t>
              </a:r>
            </a:p>
            <a:p>
              <a:pPr marL="285750" indent="-285750">
                <a:buFont typeface="Arial" panose="020B0604020202020204" pitchFamily="34" charset="0"/>
                <a:buChar char="•"/>
              </a:pPr>
              <a:r>
                <a:rPr lang="en-IN" dirty="0"/>
                <a:t>Django</a:t>
              </a:r>
              <a:endParaRPr lang="en-IN" sz="1100" dirty="0">
                <a:solidFill>
                  <a:schemeClr val="bg1"/>
                </a:solidFill>
                <a:latin typeface="Open Sans Condensed Light" panose="020B0306030504020204" pitchFamily="34" charset="0"/>
                <a:ea typeface="Open Sans Condensed Light" panose="020B0306030504020204" pitchFamily="34" charset="0"/>
                <a:cs typeface="Open Sans Condensed Light" panose="020B0306030504020204" pitchFamily="34" charset="0"/>
              </a:endParaRPr>
            </a:p>
          </p:txBody>
        </p:sp>
        <p:sp>
          <p:nvSpPr>
            <p:cNvPr id="98" name="TextBox 97"/>
            <p:cNvSpPr txBox="1"/>
            <p:nvPr/>
          </p:nvSpPr>
          <p:spPr>
            <a:xfrm>
              <a:off x="8830811" y="3142584"/>
              <a:ext cx="2610317" cy="1147172"/>
            </a:xfrm>
            <a:prstGeom prst="rect">
              <a:avLst/>
            </a:prstGeom>
            <a:noFill/>
          </p:spPr>
          <p:txBody>
            <a:bodyPr wrap="square" rtlCol="0">
              <a:spAutoFit/>
            </a:bodyPr>
            <a:lstStyle/>
            <a:p>
              <a:r>
                <a:rPr lang="en-IN" dirty="0">
                  <a:solidFill>
                    <a:schemeClr val="bg1"/>
                  </a:solidFill>
                </a:rPr>
                <a:t>IDE</a:t>
              </a:r>
            </a:p>
            <a:p>
              <a:pPr marL="285750" indent="-285750">
                <a:buFont typeface="Arial" panose="020B0604020202020204" pitchFamily="34" charset="0"/>
                <a:buChar char="•"/>
              </a:pPr>
              <a:r>
                <a:rPr lang="en-IN" dirty="0">
                  <a:solidFill>
                    <a:schemeClr val="bg1"/>
                  </a:solidFill>
                </a:rPr>
                <a:t>Google</a:t>
              </a:r>
            </a:p>
            <a:p>
              <a:pPr marL="285750" indent="-285750">
                <a:buFont typeface="Arial" panose="020B0604020202020204" pitchFamily="34" charset="0"/>
                <a:buChar char="•"/>
              </a:pPr>
              <a:r>
                <a:rPr lang="en-IN" dirty="0" err="1">
                  <a:solidFill>
                    <a:schemeClr val="bg1"/>
                  </a:solidFill>
                </a:rPr>
                <a:t>Jupyter</a:t>
              </a:r>
              <a:r>
                <a:rPr lang="en-IN" dirty="0">
                  <a:solidFill>
                    <a:schemeClr val="bg1"/>
                  </a:solidFill>
                </a:rPr>
                <a:t> Notebook</a:t>
              </a:r>
            </a:p>
            <a:p>
              <a:pPr marL="285750" indent="-285750">
                <a:buFont typeface="Arial" panose="020B0604020202020204" pitchFamily="34" charset="0"/>
                <a:buChar char="•"/>
              </a:pPr>
              <a:r>
                <a:rPr lang="en-IN" dirty="0">
                  <a:solidFill>
                    <a:schemeClr val="bg1"/>
                  </a:solidFill>
                </a:rPr>
                <a:t>Visual Studio Code</a:t>
              </a:r>
              <a:endParaRPr lang="en-IN" sz="1100" dirty="0">
                <a:solidFill>
                  <a:schemeClr val="bg1"/>
                </a:solidFill>
                <a:latin typeface="Open Sans Condensed Light" panose="020B0306030504020204" pitchFamily="34" charset="0"/>
                <a:ea typeface="Open Sans Condensed Light" panose="020B0306030504020204" pitchFamily="34" charset="0"/>
                <a:cs typeface="Open Sans Condensed Light" panose="020B0306030504020204" pitchFamily="34" charset="0"/>
              </a:endParaRPr>
            </a:p>
          </p:txBody>
        </p:sp>
        <p:sp>
          <p:nvSpPr>
            <p:cNvPr id="99" name="TextBox 98"/>
            <p:cNvSpPr txBox="1"/>
            <p:nvPr/>
          </p:nvSpPr>
          <p:spPr>
            <a:xfrm>
              <a:off x="8523261" y="4728797"/>
              <a:ext cx="2610317" cy="617708"/>
            </a:xfrm>
            <a:prstGeom prst="rect">
              <a:avLst/>
            </a:prstGeom>
            <a:noFill/>
          </p:spPr>
          <p:txBody>
            <a:bodyPr wrap="square" rtlCol="0">
              <a:spAutoFit/>
            </a:bodyPr>
            <a:lstStyle/>
            <a:p>
              <a:r>
                <a:rPr lang="en-IN" dirty="0">
                  <a:solidFill>
                    <a:schemeClr val="bg1"/>
                  </a:solidFill>
                </a:rPr>
                <a:t>Cloud Services</a:t>
              </a:r>
            </a:p>
            <a:p>
              <a:pPr marL="285750" indent="-285750">
                <a:buFont typeface="Arial" panose="020B0604020202020204" pitchFamily="34" charset="0"/>
                <a:buChar char="•"/>
              </a:pPr>
              <a:r>
                <a:rPr lang="en-IN" dirty="0">
                  <a:solidFill>
                    <a:schemeClr val="bg1"/>
                  </a:solidFill>
                </a:rPr>
                <a:t>Google Cloud Platform</a:t>
              </a:r>
              <a:endParaRPr lang="en-IN" sz="1100" dirty="0">
                <a:solidFill>
                  <a:schemeClr val="bg1"/>
                </a:solidFill>
                <a:latin typeface="Open Sans Condensed Light" panose="020B0306030504020204" pitchFamily="34" charset="0"/>
                <a:ea typeface="Open Sans Condensed Light" panose="020B0306030504020204" pitchFamily="34" charset="0"/>
                <a:cs typeface="Open Sans Condensed Light" panose="020B0306030504020204" pitchFamily="34" charset="0"/>
              </a:endParaRPr>
            </a:p>
          </p:txBody>
        </p:sp>
      </p:grpSp>
      <p:sp>
        <p:nvSpPr>
          <p:cNvPr id="2" name="Rectangle 1">
            <a:extLst>
              <a:ext uri="{FF2B5EF4-FFF2-40B4-BE49-F238E27FC236}">
                <a16:creationId xmlns:a16="http://schemas.microsoft.com/office/drawing/2014/main" id="{67EC2979-29E3-4CA3-A00D-053F7D4FE9DB}"/>
              </a:ext>
            </a:extLst>
          </p:cNvPr>
          <p:cNvSpPr/>
          <p:nvPr/>
        </p:nvSpPr>
        <p:spPr>
          <a:xfrm>
            <a:off x="7287105" y="443378"/>
            <a:ext cx="6096000" cy="923330"/>
          </a:xfrm>
          <a:prstGeom prst="rect">
            <a:avLst/>
          </a:prstGeom>
        </p:spPr>
        <p:txBody>
          <a:bodyPr>
            <a:spAutoFit/>
          </a:bodyPr>
          <a:lstStyle/>
          <a:p>
            <a:r>
              <a:rPr lang="en-IN" dirty="0"/>
              <a:t>Programming Languages</a:t>
            </a:r>
          </a:p>
          <a:p>
            <a:pPr marL="285750" indent="-285750">
              <a:buFont typeface="Arial" panose="020B0604020202020204" pitchFamily="34" charset="0"/>
              <a:buChar char="•"/>
            </a:pPr>
            <a:r>
              <a:rPr lang="en-IN" dirty="0"/>
              <a:t>Python3</a:t>
            </a:r>
          </a:p>
          <a:p>
            <a:pPr marL="285750" indent="-285750">
              <a:buFont typeface="Arial" panose="020B0604020202020204" pitchFamily="34" charset="0"/>
              <a:buChar char="•"/>
            </a:pPr>
            <a:r>
              <a:rPr lang="en-IN" dirty="0"/>
              <a:t>JavaScript</a:t>
            </a:r>
          </a:p>
        </p:txBody>
      </p:sp>
      <p:sp>
        <p:nvSpPr>
          <p:cNvPr id="3" name="Rectangle 2">
            <a:extLst>
              <a:ext uri="{FF2B5EF4-FFF2-40B4-BE49-F238E27FC236}">
                <a16:creationId xmlns:a16="http://schemas.microsoft.com/office/drawing/2014/main" id="{1B5F27F7-7C0E-44F0-80D7-7BC4C14740C0}"/>
              </a:ext>
            </a:extLst>
          </p:cNvPr>
          <p:cNvSpPr/>
          <p:nvPr/>
        </p:nvSpPr>
        <p:spPr>
          <a:xfrm>
            <a:off x="7623731" y="5768291"/>
            <a:ext cx="4069467" cy="646331"/>
          </a:xfrm>
          <a:prstGeom prst="rect">
            <a:avLst/>
          </a:prstGeom>
        </p:spPr>
        <p:txBody>
          <a:bodyPr wrap="square">
            <a:spAutoFit/>
          </a:bodyPr>
          <a:lstStyle/>
          <a:p>
            <a:r>
              <a:rPr lang="en-IN" dirty="0">
                <a:latin typeface="NimbusRomNo9L-Medi"/>
              </a:rPr>
              <a:t>Version Control</a:t>
            </a:r>
          </a:p>
          <a:p>
            <a:pPr marL="285750" indent="-285750">
              <a:buFont typeface="Arial" panose="020B0604020202020204" pitchFamily="34" charset="0"/>
              <a:buChar char="•"/>
            </a:pPr>
            <a:r>
              <a:rPr lang="en-IN" dirty="0">
                <a:latin typeface="NimbusRomNo9L-Medi"/>
              </a:rPr>
              <a:t>Git</a:t>
            </a:r>
            <a:endParaRPr lang="en-IN" dirty="0"/>
          </a:p>
        </p:txBody>
      </p:sp>
      <p:pic>
        <p:nvPicPr>
          <p:cNvPr id="2050" name="Picture 2" descr="Cloud Computing Services | Google Cloud">
            <a:extLst>
              <a:ext uri="{FF2B5EF4-FFF2-40B4-BE49-F238E27FC236}">
                <a16:creationId xmlns:a16="http://schemas.microsoft.com/office/drawing/2014/main" id="{86A57DEF-FEF0-472B-B3D8-34B3249871F5}"/>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810159" y="4697059"/>
            <a:ext cx="1067503" cy="56043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yTorch">
            <a:extLst>
              <a:ext uri="{FF2B5EF4-FFF2-40B4-BE49-F238E27FC236}">
                <a16:creationId xmlns:a16="http://schemas.microsoft.com/office/drawing/2014/main" id="{115616A0-C641-4D4F-8611-7B4EBC4DB437}"/>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104450" y="1839360"/>
            <a:ext cx="637881" cy="637881"/>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Django Community | Django">
            <a:extLst>
              <a:ext uri="{FF2B5EF4-FFF2-40B4-BE49-F238E27FC236}">
                <a16:creationId xmlns:a16="http://schemas.microsoft.com/office/drawing/2014/main" id="{F9C09946-1113-4794-AF64-C226C5745D9B}"/>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9437709" y="2018775"/>
            <a:ext cx="1272336" cy="57891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1381E793-30F1-4DDD-9566-7212937700E5}"/>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654773" y="777481"/>
            <a:ext cx="415918" cy="415918"/>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a:extLst>
              <a:ext uri="{FF2B5EF4-FFF2-40B4-BE49-F238E27FC236}">
                <a16:creationId xmlns:a16="http://schemas.microsoft.com/office/drawing/2014/main" id="{2D1030E9-EB60-40AD-A096-0B15AB09B33F}"/>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8815878" y="927612"/>
            <a:ext cx="415918" cy="415918"/>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descr="Visual Studio Code Logo PNG Transparent &amp; SVG Vector - Freebie Supply">
            <a:extLst>
              <a:ext uri="{FF2B5EF4-FFF2-40B4-BE49-F238E27FC236}">
                <a16:creationId xmlns:a16="http://schemas.microsoft.com/office/drawing/2014/main" id="{70DD1079-BCEC-4B70-8A9E-9AB7BC6AADD7}"/>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7505941" y="3375590"/>
            <a:ext cx="524892" cy="393669"/>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All About Using Jupyter Notebooks and Google Colab | Blog">
            <a:extLst>
              <a:ext uri="{FF2B5EF4-FFF2-40B4-BE49-F238E27FC236}">
                <a16:creationId xmlns:a16="http://schemas.microsoft.com/office/drawing/2014/main" id="{ADE5FC25-887F-4571-8DA7-D5A5A80A1157}"/>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9184654" y="3086133"/>
            <a:ext cx="1309730" cy="578914"/>
          </a:xfrm>
          <a:prstGeom prst="rect">
            <a:avLst/>
          </a:prstGeom>
          <a:noFill/>
          <a:extLst>
            <a:ext uri="{909E8E84-426E-40DD-AFC4-6F175D3DCCD1}">
              <a14:hiddenFill xmlns:a14="http://schemas.microsoft.com/office/drawing/2010/main">
                <a:solidFill>
                  <a:srgbClr val="FFFFFF"/>
                </a:solidFill>
              </a14:hiddenFill>
            </a:ext>
          </a:extLst>
        </p:spPr>
      </p:pic>
      <p:pic>
        <p:nvPicPr>
          <p:cNvPr id="2070" name="Picture 22">
            <a:extLst>
              <a:ext uri="{FF2B5EF4-FFF2-40B4-BE49-F238E27FC236}">
                <a16:creationId xmlns:a16="http://schemas.microsoft.com/office/drawing/2014/main" id="{C50CB760-E52A-49C1-8FE5-702006DB62F8}"/>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0431499" y="3438466"/>
            <a:ext cx="519451" cy="602100"/>
          </a:xfrm>
          <a:prstGeom prst="rect">
            <a:avLst/>
          </a:prstGeom>
          <a:noFill/>
          <a:extLst>
            <a:ext uri="{909E8E84-426E-40DD-AFC4-6F175D3DCCD1}">
              <a14:hiddenFill xmlns:a14="http://schemas.microsoft.com/office/drawing/2010/main">
                <a:solidFill>
                  <a:srgbClr val="FFFFFF"/>
                </a:solidFill>
              </a14:hiddenFill>
            </a:ext>
          </a:extLst>
        </p:spPr>
      </p:pic>
      <p:pic>
        <p:nvPicPr>
          <p:cNvPr id="2072" name="Picture 24" descr="Git - Logo Downloads">
            <a:extLst>
              <a:ext uri="{FF2B5EF4-FFF2-40B4-BE49-F238E27FC236}">
                <a16:creationId xmlns:a16="http://schemas.microsoft.com/office/drawing/2014/main" id="{49A16432-A367-4868-82F5-A7145A4C3392}"/>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6896387" y="5874037"/>
            <a:ext cx="374209" cy="3742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34785"/>
      </p:ext>
    </p:extLst>
  </p:cSld>
  <p:clrMapOvr>
    <a:masterClrMapping/>
  </p:clrMapOvr>
  <p:transition>
    <p:rand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thank you">
            <a:extLst>
              <a:ext uri="{FF2B5EF4-FFF2-40B4-BE49-F238E27FC236}">
                <a16:creationId xmlns:a16="http://schemas.microsoft.com/office/drawing/2014/main" id="{03BF146A-0222-4CC9-95AA-C23FDF6536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9911" y="509366"/>
            <a:ext cx="9212178" cy="58392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3286372"/>
      </p:ext>
    </p:extLst>
  </p:cSld>
  <p:clrMapOvr>
    <a:masterClrMapping/>
  </p:clrMapOvr>
  <p:transition>
    <p:rand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37ABA8EE-6BC8-43B9-B0D4-85E0CF934940}"/>
              </a:ext>
            </a:extLst>
          </p:cNvPr>
          <p:cNvGrpSpPr/>
          <p:nvPr/>
        </p:nvGrpSpPr>
        <p:grpSpPr>
          <a:xfrm>
            <a:off x="1770939" y="386877"/>
            <a:ext cx="4072765" cy="1042831"/>
            <a:chOff x="735248" y="1707024"/>
            <a:chExt cx="6430901" cy="1529186"/>
          </a:xfrm>
        </p:grpSpPr>
        <p:sp>
          <p:nvSpPr>
            <p:cNvPr id="14" name="Rectangle: Rounded Corners 13">
              <a:extLst>
                <a:ext uri="{FF2B5EF4-FFF2-40B4-BE49-F238E27FC236}">
                  <a16:creationId xmlns:a16="http://schemas.microsoft.com/office/drawing/2014/main" id="{ED2CA8C8-821F-44ED-9348-EA1F34B8D734}"/>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15" name="Rectangle: Rounded Corners 14">
              <a:extLst>
                <a:ext uri="{FF2B5EF4-FFF2-40B4-BE49-F238E27FC236}">
                  <a16:creationId xmlns:a16="http://schemas.microsoft.com/office/drawing/2014/main" id="{2B2AF247-84EC-46B1-AC9D-46D602B02B0E}"/>
                </a:ext>
              </a:extLst>
            </p:cNvPr>
            <p:cNvSpPr/>
            <p:nvPr/>
          </p:nvSpPr>
          <p:spPr>
            <a:xfrm>
              <a:off x="1868435" y="1707024"/>
              <a:ext cx="5297714" cy="1348233"/>
            </a:xfrm>
            <a:prstGeom prst="roundRect">
              <a:avLst>
                <a:gd name="adj" fmla="val 5902"/>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IN" sz="2400" dirty="0"/>
            </a:p>
          </p:txBody>
        </p:sp>
        <p:sp>
          <p:nvSpPr>
            <p:cNvPr id="20" name="Freeform: Shape 19">
              <a:extLst>
                <a:ext uri="{FF2B5EF4-FFF2-40B4-BE49-F238E27FC236}">
                  <a16:creationId xmlns:a16="http://schemas.microsoft.com/office/drawing/2014/main" id="{CCCE913E-EB1C-4CE4-AD7C-E24FA9B7C55E}"/>
                </a:ext>
              </a:extLst>
            </p:cNvPr>
            <p:cNvSpPr/>
            <p:nvPr/>
          </p:nvSpPr>
          <p:spPr>
            <a:xfrm>
              <a:off x="1921019" y="1783024"/>
              <a:ext cx="5222525"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0">
              <a:schemeClr val="accent1"/>
            </a:lnRef>
            <a:fillRef idx="3">
              <a:schemeClr val="accent1"/>
            </a:fillRef>
            <a:effectRef idx="3">
              <a:schemeClr val="accent1"/>
            </a:effectRef>
            <a:fontRef idx="minor">
              <a:schemeClr val="lt1"/>
            </a:fontRef>
          </p:style>
          <p:txBody>
            <a:bodyPr rtlCol="0" anchor="ctr"/>
            <a:lstStyle/>
            <a:p>
              <a:pPr algn="ctr"/>
              <a:endParaRPr lang="en-IN" sz="2400"/>
            </a:p>
          </p:txBody>
        </p:sp>
        <p:sp>
          <p:nvSpPr>
            <p:cNvPr id="21" name="TextBox 20">
              <a:extLst>
                <a:ext uri="{FF2B5EF4-FFF2-40B4-BE49-F238E27FC236}">
                  <a16:creationId xmlns:a16="http://schemas.microsoft.com/office/drawing/2014/main" id="{8839A9BF-8ACA-4DAC-B9BD-DB2C3C903F30}"/>
                </a:ext>
              </a:extLst>
            </p:cNvPr>
            <p:cNvSpPr txBox="1"/>
            <p:nvPr/>
          </p:nvSpPr>
          <p:spPr>
            <a:xfrm>
              <a:off x="786839" y="2239463"/>
              <a:ext cx="1139253" cy="676976"/>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01</a:t>
              </a:r>
            </a:p>
          </p:txBody>
        </p:sp>
        <p:sp>
          <p:nvSpPr>
            <p:cNvPr id="23" name="TextBox 22">
              <a:extLst>
                <a:ext uri="{FF2B5EF4-FFF2-40B4-BE49-F238E27FC236}">
                  <a16:creationId xmlns:a16="http://schemas.microsoft.com/office/drawing/2014/main" id="{867B0873-9892-4ACC-AEFD-D80B5BC88F82}"/>
                </a:ext>
              </a:extLst>
            </p:cNvPr>
            <p:cNvSpPr txBox="1"/>
            <p:nvPr/>
          </p:nvSpPr>
          <p:spPr>
            <a:xfrm>
              <a:off x="2186699" y="2043332"/>
              <a:ext cx="4016929" cy="767239"/>
            </a:xfrm>
            <a:prstGeom prst="rect">
              <a:avLst/>
            </a:prstGeom>
            <a:noFill/>
          </p:spPr>
          <p:txBody>
            <a:bodyPr wrap="square" rtlCol="0">
              <a:spAutoFit/>
            </a:bodyPr>
            <a:lstStyle/>
            <a:p>
              <a:pPr algn="ctr"/>
              <a:r>
                <a:rPr lang="en-IN"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Introduction</a:t>
              </a:r>
            </a:p>
          </p:txBody>
        </p:sp>
      </p:grpSp>
      <p:grpSp>
        <p:nvGrpSpPr>
          <p:cNvPr id="26" name="Group 25">
            <a:extLst>
              <a:ext uri="{FF2B5EF4-FFF2-40B4-BE49-F238E27FC236}">
                <a16:creationId xmlns:a16="http://schemas.microsoft.com/office/drawing/2014/main" id="{5DDB4121-3E4D-4B4F-A046-C02C9EC7B9E7}"/>
              </a:ext>
            </a:extLst>
          </p:cNvPr>
          <p:cNvGrpSpPr/>
          <p:nvPr/>
        </p:nvGrpSpPr>
        <p:grpSpPr>
          <a:xfrm>
            <a:off x="409403" y="1621691"/>
            <a:ext cx="4432467" cy="1042831"/>
            <a:chOff x="735248" y="1707024"/>
            <a:chExt cx="6430901" cy="1529186"/>
          </a:xfrm>
        </p:grpSpPr>
        <p:sp>
          <p:nvSpPr>
            <p:cNvPr id="27" name="Rectangle: Rounded Corners 26">
              <a:extLst>
                <a:ext uri="{FF2B5EF4-FFF2-40B4-BE49-F238E27FC236}">
                  <a16:creationId xmlns:a16="http://schemas.microsoft.com/office/drawing/2014/main" id="{B96401C5-8FBA-4D74-B0FE-AE8F642074E1}"/>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28" name="Rectangle: Rounded Corners 27">
              <a:extLst>
                <a:ext uri="{FF2B5EF4-FFF2-40B4-BE49-F238E27FC236}">
                  <a16:creationId xmlns:a16="http://schemas.microsoft.com/office/drawing/2014/main" id="{1B66ACCB-258E-4D50-80FE-26DEA3B88C5E}"/>
                </a:ext>
              </a:extLst>
            </p:cNvPr>
            <p:cNvSpPr/>
            <p:nvPr/>
          </p:nvSpPr>
          <p:spPr>
            <a:xfrm>
              <a:off x="1868435" y="1707024"/>
              <a:ext cx="5297714" cy="1348233"/>
            </a:xfrm>
            <a:prstGeom prst="roundRect">
              <a:avLst>
                <a:gd name="adj" fmla="val 5902"/>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en-IN" sz="2400" dirty="0"/>
            </a:p>
          </p:txBody>
        </p:sp>
        <p:sp>
          <p:nvSpPr>
            <p:cNvPr id="30" name="Freeform: Shape 29">
              <a:extLst>
                <a:ext uri="{FF2B5EF4-FFF2-40B4-BE49-F238E27FC236}">
                  <a16:creationId xmlns:a16="http://schemas.microsoft.com/office/drawing/2014/main" id="{47EA4B3B-52B8-48B6-BDD5-F221F8BC1A08}"/>
                </a:ext>
              </a:extLst>
            </p:cNvPr>
            <p:cNvSpPr/>
            <p:nvPr/>
          </p:nvSpPr>
          <p:spPr>
            <a:xfrm>
              <a:off x="1921019" y="1783024"/>
              <a:ext cx="5222525"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en-IN" sz="2400" dirty="0"/>
            </a:p>
          </p:txBody>
        </p:sp>
        <p:sp>
          <p:nvSpPr>
            <p:cNvPr id="31" name="TextBox 30">
              <a:extLst>
                <a:ext uri="{FF2B5EF4-FFF2-40B4-BE49-F238E27FC236}">
                  <a16:creationId xmlns:a16="http://schemas.microsoft.com/office/drawing/2014/main" id="{06D38806-3BD3-4A2D-97A4-8F8D9F82A9B7}"/>
                </a:ext>
              </a:extLst>
            </p:cNvPr>
            <p:cNvSpPr txBox="1"/>
            <p:nvPr/>
          </p:nvSpPr>
          <p:spPr>
            <a:xfrm>
              <a:off x="786839" y="2239463"/>
              <a:ext cx="1139252" cy="676976"/>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02</a:t>
              </a:r>
            </a:p>
          </p:txBody>
        </p:sp>
        <p:sp>
          <p:nvSpPr>
            <p:cNvPr id="33" name="TextBox 32">
              <a:extLst>
                <a:ext uri="{FF2B5EF4-FFF2-40B4-BE49-F238E27FC236}">
                  <a16:creationId xmlns:a16="http://schemas.microsoft.com/office/drawing/2014/main" id="{1FF218E4-CC2C-424A-8EC5-643057E4D121}"/>
                </a:ext>
              </a:extLst>
            </p:cNvPr>
            <p:cNvSpPr txBox="1"/>
            <p:nvPr/>
          </p:nvSpPr>
          <p:spPr>
            <a:xfrm>
              <a:off x="2114469" y="1926811"/>
              <a:ext cx="4016930" cy="767239"/>
            </a:xfrm>
            <a:prstGeom prst="rect">
              <a:avLst/>
            </a:prstGeom>
            <a:noFill/>
          </p:spPr>
          <p:txBody>
            <a:bodyPr wrap="square" rtlCol="0">
              <a:spAutoFit/>
            </a:bodyPr>
            <a:lstStyle/>
            <a:p>
              <a:pPr algn="ctr"/>
              <a:r>
                <a:rPr lang="en-US"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O</a:t>
              </a:r>
              <a:r>
                <a:rPr lang="en-IN" sz="2800" dirty="0" err="1">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bjective</a:t>
              </a:r>
              <a:endParaRPr lang="en-IN"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endParaRPr>
            </a:p>
          </p:txBody>
        </p:sp>
      </p:grpSp>
      <p:grpSp>
        <p:nvGrpSpPr>
          <p:cNvPr id="34" name="Group 33">
            <a:extLst>
              <a:ext uri="{FF2B5EF4-FFF2-40B4-BE49-F238E27FC236}">
                <a16:creationId xmlns:a16="http://schemas.microsoft.com/office/drawing/2014/main" id="{4F0D720D-B201-4495-A4F2-8EFF921DD25B}"/>
              </a:ext>
            </a:extLst>
          </p:cNvPr>
          <p:cNvGrpSpPr/>
          <p:nvPr/>
        </p:nvGrpSpPr>
        <p:grpSpPr>
          <a:xfrm>
            <a:off x="169560" y="2822558"/>
            <a:ext cx="4334872" cy="1042831"/>
            <a:chOff x="735248" y="1707024"/>
            <a:chExt cx="6430902" cy="1529186"/>
          </a:xfrm>
        </p:grpSpPr>
        <p:sp>
          <p:nvSpPr>
            <p:cNvPr id="35" name="Rectangle: Rounded Corners 34">
              <a:extLst>
                <a:ext uri="{FF2B5EF4-FFF2-40B4-BE49-F238E27FC236}">
                  <a16:creationId xmlns:a16="http://schemas.microsoft.com/office/drawing/2014/main" id="{7801C73B-2515-426E-924E-33B1309B3D0C}"/>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36" name="Rectangle: Rounded Corners 35">
              <a:extLst>
                <a:ext uri="{FF2B5EF4-FFF2-40B4-BE49-F238E27FC236}">
                  <a16:creationId xmlns:a16="http://schemas.microsoft.com/office/drawing/2014/main" id="{04378D0F-1C0A-4B4E-AFF4-508E8AFFD865}"/>
                </a:ext>
              </a:extLst>
            </p:cNvPr>
            <p:cNvSpPr/>
            <p:nvPr/>
          </p:nvSpPr>
          <p:spPr>
            <a:xfrm>
              <a:off x="1868435" y="1707024"/>
              <a:ext cx="5297715" cy="1348233"/>
            </a:xfrm>
            <a:prstGeom prst="roundRect">
              <a:avLst>
                <a:gd name="adj" fmla="val 5902"/>
              </a:avLst>
            </a:prstGeom>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en-IN" sz="2400" dirty="0"/>
            </a:p>
          </p:txBody>
        </p:sp>
        <p:sp>
          <p:nvSpPr>
            <p:cNvPr id="38" name="Freeform: Shape 37">
              <a:extLst>
                <a:ext uri="{FF2B5EF4-FFF2-40B4-BE49-F238E27FC236}">
                  <a16:creationId xmlns:a16="http://schemas.microsoft.com/office/drawing/2014/main" id="{B0DC8797-DB4C-4958-861F-B56B4E427648}"/>
                </a:ext>
              </a:extLst>
            </p:cNvPr>
            <p:cNvSpPr/>
            <p:nvPr/>
          </p:nvSpPr>
          <p:spPr>
            <a:xfrm>
              <a:off x="1921019" y="1783024"/>
              <a:ext cx="5222525"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en-IN" sz="2400" dirty="0"/>
            </a:p>
          </p:txBody>
        </p:sp>
        <p:sp>
          <p:nvSpPr>
            <p:cNvPr id="39" name="TextBox 38">
              <a:extLst>
                <a:ext uri="{FF2B5EF4-FFF2-40B4-BE49-F238E27FC236}">
                  <a16:creationId xmlns:a16="http://schemas.microsoft.com/office/drawing/2014/main" id="{718CD217-578C-4387-BF47-9503DEBF1539}"/>
                </a:ext>
              </a:extLst>
            </p:cNvPr>
            <p:cNvSpPr txBox="1"/>
            <p:nvPr/>
          </p:nvSpPr>
          <p:spPr>
            <a:xfrm>
              <a:off x="786839" y="2239463"/>
              <a:ext cx="1139253" cy="676976"/>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03</a:t>
              </a:r>
            </a:p>
          </p:txBody>
        </p:sp>
        <p:sp>
          <p:nvSpPr>
            <p:cNvPr id="41" name="TextBox 40">
              <a:extLst>
                <a:ext uri="{FF2B5EF4-FFF2-40B4-BE49-F238E27FC236}">
                  <a16:creationId xmlns:a16="http://schemas.microsoft.com/office/drawing/2014/main" id="{FC3D492C-7453-48DC-BAC7-9634965FA013}"/>
                </a:ext>
              </a:extLst>
            </p:cNvPr>
            <p:cNvSpPr txBox="1"/>
            <p:nvPr/>
          </p:nvSpPr>
          <p:spPr>
            <a:xfrm>
              <a:off x="2156129" y="2014486"/>
              <a:ext cx="4016930" cy="767239"/>
            </a:xfrm>
            <a:prstGeom prst="rect">
              <a:avLst/>
            </a:prstGeom>
            <a:noFill/>
          </p:spPr>
          <p:txBody>
            <a:bodyPr wrap="square" rtlCol="0">
              <a:spAutoFit/>
            </a:bodyPr>
            <a:lstStyle/>
            <a:p>
              <a:pPr algn="ctr"/>
              <a:r>
                <a:rPr lang="en-US"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Methodology</a:t>
              </a:r>
              <a:endParaRPr lang="en-IN"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endParaRPr>
            </a:p>
          </p:txBody>
        </p:sp>
      </p:grpSp>
      <p:grpSp>
        <p:nvGrpSpPr>
          <p:cNvPr id="42" name="Group 41">
            <a:extLst>
              <a:ext uri="{FF2B5EF4-FFF2-40B4-BE49-F238E27FC236}">
                <a16:creationId xmlns:a16="http://schemas.microsoft.com/office/drawing/2014/main" id="{3EF39B98-B9F3-48D5-ACD3-24AF9F8EE70A}"/>
              </a:ext>
            </a:extLst>
          </p:cNvPr>
          <p:cNvGrpSpPr/>
          <p:nvPr/>
        </p:nvGrpSpPr>
        <p:grpSpPr>
          <a:xfrm>
            <a:off x="700043" y="4063870"/>
            <a:ext cx="3931463" cy="1042831"/>
            <a:chOff x="735248" y="1707024"/>
            <a:chExt cx="6430901" cy="1529186"/>
          </a:xfrm>
        </p:grpSpPr>
        <p:sp>
          <p:nvSpPr>
            <p:cNvPr id="43" name="Rectangle: Rounded Corners 42">
              <a:extLst>
                <a:ext uri="{FF2B5EF4-FFF2-40B4-BE49-F238E27FC236}">
                  <a16:creationId xmlns:a16="http://schemas.microsoft.com/office/drawing/2014/main" id="{0270F5C0-3B25-4BF5-930F-B28787E0A9C5}"/>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44" name="Rectangle: Rounded Corners 43">
              <a:extLst>
                <a:ext uri="{FF2B5EF4-FFF2-40B4-BE49-F238E27FC236}">
                  <a16:creationId xmlns:a16="http://schemas.microsoft.com/office/drawing/2014/main" id="{3785EFCB-43D7-4843-9D18-B5593B9AF27E}"/>
                </a:ext>
              </a:extLst>
            </p:cNvPr>
            <p:cNvSpPr/>
            <p:nvPr/>
          </p:nvSpPr>
          <p:spPr>
            <a:xfrm>
              <a:off x="1868435" y="1707024"/>
              <a:ext cx="5297714" cy="1348233"/>
            </a:xfrm>
            <a:prstGeom prst="roundRect">
              <a:avLst>
                <a:gd name="adj" fmla="val 5902"/>
              </a:avLst>
            </a:prstGeom>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IN" sz="2400" dirty="0"/>
            </a:p>
          </p:txBody>
        </p:sp>
        <p:sp>
          <p:nvSpPr>
            <p:cNvPr id="46" name="Freeform: Shape 45">
              <a:extLst>
                <a:ext uri="{FF2B5EF4-FFF2-40B4-BE49-F238E27FC236}">
                  <a16:creationId xmlns:a16="http://schemas.microsoft.com/office/drawing/2014/main" id="{C1028848-0808-49DB-A84D-B75CF8ADCEFA}"/>
                </a:ext>
              </a:extLst>
            </p:cNvPr>
            <p:cNvSpPr/>
            <p:nvPr/>
          </p:nvSpPr>
          <p:spPr>
            <a:xfrm>
              <a:off x="1921019" y="1783024"/>
              <a:ext cx="5222525"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0">
              <a:schemeClr val="accent4"/>
            </a:lnRef>
            <a:fillRef idx="3">
              <a:schemeClr val="accent4"/>
            </a:fillRef>
            <a:effectRef idx="3">
              <a:schemeClr val="accent4"/>
            </a:effectRef>
            <a:fontRef idx="minor">
              <a:schemeClr val="lt1"/>
            </a:fontRef>
          </p:style>
          <p:txBody>
            <a:bodyPr rtlCol="0" anchor="ctr"/>
            <a:lstStyle/>
            <a:p>
              <a:pPr algn="ctr"/>
              <a:endParaRPr lang="en-IN" sz="2400" dirty="0"/>
            </a:p>
          </p:txBody>
        </p:sp>
        <p:sp>
          <p:nvSpPr>
            <p:cNvPr id="47" name="TextBox 46">
              <a:extLst>
                <a:ext uri="{FF2B5EF4-FFF2-40B4-BE49-F238E27FC236}">
                  <a16:creationId xmlns:a16="http://schemas.microsoft.com/office/drawing/2014/main" id="{F7E071D5-9C96-49F2-8570-74DA6E46B1A1}"/>
                </a:ext>
              </a:extLst>
            </p:cNvPr>
            <p:cNvSpPr txBox="1"/>
            <p:nvPr/>
          </p:nvSpPr>
          <p:spPr>
            <a:xfrm>
              <a:off x="786840" y="2239463"/>
              <a:ext cx="1139253" cy="676976"/>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04</a:t>
              </a:r>
            </a:p>
          </p:txBody>
        </p:sp>
      </p:grpSp>
      <p:sp>
        <p:nvSpPr>
          <p:cNvPr id="50" name="TextBox 49">
            <a:extLst>
              <a:ext uri="{FF2B5EF4-FFF2-40B4-BE49-F238E27FC236}">
                <a16:creationId xmlns:a16="http://schemas.microsoft.com/office/drawing/2014/main" id="{0B0EBDC4-EC31-40ED-ADA4-D084D2C87F2A}"/>
              </a:ext>
            </a:extLst>
          </p:cNvPr>
          <p:cNvSpPr txBox="1"/>
          <p:nvPr/>
        </p:nvSpPr>
        <p:spPr>
          <a:xfrm>
            <a:off x="1499544" y="4282419"/>
            <a:ext cx="2974146" cy="523220"/>
          </a:xfrm>
          <a:prstGeom prst="rect">
            <a:avLst/>
          </a:prstGeom>
          <a:noFill/>
        </p:spPr>
        <p:txBody>
          <a:bodyPr wrap="square" rtlCol="0">
            <a:spAutoFit/>
          </a:bodyPr>
          <a:lstStyle/>
          <a:p>
            <a:pPr algn="ctr"/>
            <a:r>
              <a:rPr lang="en-IN"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Model Architecture</a:t>
            </a:r>
          </a:p>
        </p:txBody>
      </p:sp>
      <p:grpSp>
        <p:nvGrpSpPr>
          <p:cNvPr id="32" name="Group 31">
            <a:extLst>
              <a:ext uri="{FF2B5EF4-FFF2-40B4-BE49-F238E27FC236}">
                <a16:creationId xmlns:a16="http://schemas.microsoft.com/office/drawing/2014/main" id="{D957FB91-D924-4D5A-AA2C-97F1DBA67B06}"/>
              </a:ext>
            </a:extLst>
          </p:cNvPr>
          <p:cNvGrpSpPr/>
          <p:nvPr/>
        </p:nvGrpSpPr>
        <p:grpSpPr>
          <a:xfrm>
            <a:off x="1228438" y="5364143"/>
            <a:ext cx="4267902" cy="1042831"/>
            <a:chOff x="735248" y="1707024"/>
            <a:chExt cx="6430901" cy="1529186"/>
          </a:xfrm>
        </p:grpSpPr>
        <p:sp>
          <p:nvSpPr>
            <p:cNvPr id="37" name="Rectangle: Rounded Corners 36">
              <a:extLst>
                <a:ext uri="{FF2B5EF4-FFF2-40B4-BE49-F238E27FC236}">
                  <a16:creationId xmlns:a16="http://schemas.microsoft.com/office/drawing/2014/main" id="{5E7BD0CE-8173-456F-B140-F3B194B0B0B7}"/>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40" name="Rectangle: Rounded Corners 39">
              <a:extLst>
                <a:ext uri="{FF2B5EF4-FFF2-40B4-BE49-F238E27FC236}">
                  <a16:creationId xmlns:a16="http://schemas.microsoft.com/office/drawing/2014/main" id="{4B0F2697-2F33-4941-889A-1EED5B4F7412}"/>
                </a:ext>
              </a:extLst>
            </p:cNvPr>
            <p:cNvSpPr/>
            <p:nvPr/>
          </p:nvSpPr>
          <p:spPr>
            <a:xfrm>
              <a:off x="1868435" y="1707024"/>
              <a:ext cx="5297714" cy="1348233"/>
            </a:xfrm>
            <a:prstGeom prst="roundRect">
              <a:avLst>
                <a:gd name="adj" fmla="val 5902"/>
              </a:avLst>
            </a:prstGeom>
            <a:ln/>
          </p:spPr>
          <p:style>
            <a:lnRef idx="0">
              <a:schemeClr val="dk1"/>
            </a:lnRef>
            <a:fillRef idx="3">
              <a:schemeClr val="dk1"/>
            </a:fillRef>
            <a:effectRef idx="3">
              <a:schemeClr val="dk1"/>
            </a:effectRef>
            <a:fontRef idx="minor">
              <a:schemeClr val="lt1"/>
            </a:fontRef>
          </p:style>
          <p:txBody>
            <a:bodyPr rtlCol="0" anchor="ctr"/>
            <a:lstStyle/>
            <a:p>
              <a:pPr algn="ctr"/>
              <a:endParaRPr lang="en-IN" sz="2400" dirty="0"/>
            </a:p>
          </p:txBody>
        </p:sp>
        <p:sp>
          <p:nvSpPr>
            <p:cNvPr id="45" name="Freeform: Shape 44">
              <a:extLst>
                <a:ext uri="{FF2B5EF4-FFF2-40B4-BE49-F238E27FC236}">
                  <a16:creationId xmlns:a16="http://schemas.microsoft.com/office/drawing/2014/main" id="{4AB100A4-34E6-482A-BA04-1D6A14C817BF}"/>
                </a:ext>
              </a:extLst>
            </p:cNvPr>
            <p:cNvSpPr/>
            <p:nvPr/>
          </p:nvSpPr>
          <p:spPr>
            <a:xfrm>
              <a:off x="1921019" y="1783024"/>
              <a:ext cx="5222525"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0">
              <a:schemeClr val="dk1"/>
            </a:lnRef>
            <a:fillRef idx="3">
              <a:schemeClr val="dk1"/>
            </a:fillRef>
            <a:effectRef idx="3">
              <a:schemeClr val="dk1"/>
            </a:effectRef>
            <a:fontRef idx="minor">
              <a:schemeClr val="lt1"/>
            </a:fontRef>
          </p:style>
          <p:txBody>
            <a:bodyPr rtlCol="0" anchor="ctr"/>
            <a:lstStyle/>
            <a:p>
              <a:pPr algn="ctr"/>
              <a:endParaRPr lang="en-IN" sz="2400" dirty="0"/>
            </a:p>
          </p:txBody>
        </p:sp>
        <p:sp>
          <p:nvSpPr>
            <p:cNvPr id="48" name="TextBox 47">
              <a:extLst>
                <a:ext uri="{FF2B5EF4-FFF2-40B4-BE49-F238E27FC236}">
                  <a16:creationId xmlns:a16="http://schemas.microsoft.com/office/drawing/2014/main" id="{A0F56E94-E5C2-4A81-AAC9-F6A332C60E03}"/>
                </a:ext>
              </a:extLst>
            </p:cNvPr>
            <p:cNvSpPr txBox="1"/>
            <p:nvPr/>
          </p:nvSpPr>
          <p:spPr>
            <a:xfrm>
              <a:off x="786840" y="2239463"/>
              <a:ext cx="1139252" cy="676976"/>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05</a:t>
              </a:r>
            </a:p>
          </p:txBody>
        </p:sp>
        <p:sp>
          <p:nvSpPr>
            <p:cNvPr id="49" name="TextBox 48">
              <a:extLst>
                <a:ext uri="{FF2B5EF4-FFF2-40B4-BE49-F238E27FC236}">
                  <a16:creationId xmlns:a16="http://schemas.microsoft.com/office/drawing/2014/main" id="{706B4BA9-A8FD-40E3-AE1D-3331B72B1FB7}"/>
                </a:ext>
              </a:extLst>
            </p:cNvPr>
            <p:cNvSpPr txBox="1"/>
            <p:nvPr/>
          </p:nvSpPr>
          <p:spPr>
            <a:xfrm>
              <a:off x="2103038" y="2045827"/>
              <a:ext cx="4624875" cy="767239"/>
            </a:xfrm>
            <a:prstGeom prst="rect">
              <a:avLst/>
            </a:prstGeom>
            <a:noFill/>
          </p:spPr>
          <p:txBody>
            <a:bodyPr wrap="square" rtlCol="0">
              <a:spAutoFit/>
            </a:bodyPr>
            <a:lstStyle/>
            <a:p>
              <a:pPr algn="ctr"/>
              <a:r>
                <a:rPr lang="en-US"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Data Exploration</a:t>
              </a:r>
              <a:endParaRPr lang="en-IN"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endParaRPr>
            </a:p>
          </p:txBody>
        </p:sp>
      </p:grpSp>
      <p:grpSp>
        <p:nvGrpSpPr>
          <p:cNvPr id="51" name="Group 50">
            <a:extLst>
              <a:ext uri="{FF2B5EF4-FFF2-40B4-BE49-F238E27FC236}">
                <a16:creationId xmlns:a16="http://schemas.microsoft.com/office/drawing/2014/main" id="{535FD37C-EBE4-42A3-9BDA-1A94379C322F}"/>
              </a:ext>
            </a:extLst>
          </p:cNvPr>
          <p:cNvGrpSpPr/>
          <p:nvPr/>
        </p:nvGrpSpPr>
        <p:grpSpPr>
          <a:xfrm>
            <a:off x="6298070" y="297614"/>
            <a:ext cx="4617180" cy="1093193"/>
            <a:chOff x="735248" y="1689305"/>
            <a:chExt cx="6533469" cy="1546905"/>
          </a:xfrm>
        </p:grpSpPr>
        <p:sp>
          <p:nvSpPr>
            <p:cNvPr id="52" name="Rectangle: Rounded Corners 51">
              <a:extLst>
                <a:ext uri="{FF2B5EF4-FFF2-40B4-BE49-F238E27FC236}">
                  <a16:creationId xmlns:a16="http://schemas.microsoft.com/office/drawing/2014/main" id="{C0D5B3F7-1E58-49E9-B241-3A761CE89ADE}"/>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53" name="Rectangle: Rounded Corners 52">
              <a:extLst>
                <a:ext uri="{FF2B5EF4-FFF2-40B4-BE49-F238E27FC236}">
                  <a16:creationId xmlns:a16="http://schemas.microsoft.com/office/drawing/2014/main" id="{15B8792F-675F-47A1-8DA6-123B081D7183}"/>
                </a:ext>
              </a:extLst>
            </p:cNvPr>
            <p:cNvSpPr/>
            <p:nvPr/>
          </p:nvSpPr>
          <p:spPr>
            <a:xfrm>
              <a:off x="1971002" y="1689305"/>
              <a:ext cx="5297715" cy="1348233"/>
            </a:xfrm>
            <a:prstGeom prst="roundRect">
              <a:avLst>
                <a:gd name="adj" fmla="val 5902"/>
              </a:avLst>
            </a:pr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54" name="Freeform: Shape 53">
              <a:extLst>
                <a:ext uri="{FF2B5EF4-FFF2-40B4-BE49-F238E27FC236}">
                  <a16:creationId xmlns:a16="http://schemas.microsoft.com/office/drawing/2014/main" id="{6EE415E3-B659-4C35-97F2-579C304D919A}"/>
                </a:ext>
              </a:extLst>
            </p:cNvPr>
            <p:cNvSpPr/>
            <p:nvPr/>
          </p:nvSpPr>
          <p:spPr>
            <a:xfrm>
              <a:off x="1921019" y="1783024"/>
              <a:ext cx="5222525"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dk1"/>
            </a:lnRef>
            <a:fillRef idx="3">
              <a:schemeClr val="dk1"/>
            </a:fillRef>
            <a:effectRef idx="2">
              <a:schemeClr val="dk1"/>
            </a:effectRef>
            <a:fontRef idx="minor">
              <a:schemeClr val="lt1"/>
            </a:fontRef>
          </p:style>
          <p:txBody>
            <a:bodyPr rtlCol="0" anchor="ctr"/>
            <a:lstStyle/>
            <a:p>
              <a:pPr algn="ctr"/>
              <a:endParaRPr lang="en-IN" sz="2400" dirty="0"/>
            </a:p>
          </p:txBody>
        </p:sp>
        <p:sp>
          <p:nvSpPr>
            <p:cNvPr id="55" name="TextBox 54">
              <a:extLst>
                <a:ext uri="{FF2B5EF4-FFF2-40B4-BE49-F238E27FC236}">
                  <a16:creationId xmlns:a16="http://schemas.microsoft.com/office/drawing/2014/main" id="{6DE5FA90-A679-48C3-B329-CF935B873716}"/>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06</a:t>
              </a:r>
            </a:p>
          </p:txBody>
        </p:sp>
        <p:sp>
          <p:nvSpPr>
            <p:cNvPr id="61" name="TextBox 60">
              <a:extLst>
                <a:ext uri="{FF2B5EF4-FFF2-40B4-BE49-F238E27FC236}">
                  <a16:creationId xmlns:a16="http://schemas.microsoft.com/office/drawing/2014/main" id="{D7DC3E9E-4749-4168-9552-331A541FBC81}"/>
                </a:ext>
              </a:extLst>
            </p:cNvPr>
            <p:cNvSpPr txBox="1"/>
            <p:nvPr/>
          </p:nvSpPr>
          <p:spPr>
            <a:xfrm>
              <a:off x="2161695" y="2031442"/>
              <a:ext cx="4916327" cy="653272"/>
            </a:xfrm>
            <a:prstGeom prst="rect">
              <a:avLst/>
            </a:prstGeom>
            <a:noFill/>
          </p:spPr>
          <p:txBody>
            <a:bodyPr wrap="square" rtlCol="0">
              <a:spAutoFit/>
            </a:bodyPr>
            <a:lstStyle/>
            <a:p>
              <a:pPr algn="ctr"/>
              <a:endParaRPr lang="en-IN" sz="24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endParaRPr>
            </a:p>
          </p:txBody>
        </p:sp>
      </p:grpSp>
      <p:grpSp>
        <p:nvGrpSpPr>
          <p:cNvPr id="62" name="Group 61">
            <a:extLst>
              <a:ext uri="{FF2B5EF4-FFF2-40B4-BE49-F238E27FC236}">
                <a16:creationId xmlns:a16="http://schemas.microsoft.com/office/drawing/2014/main" id="{A12F82DC-4FCD-4E1A-ACD2-7CD2A43CBB5F}"/>
              </a:ext>
            </a:extLst>
          </p:cNvPr>
          <p:cNvGrpSpPr/>
          <p:nvPr/>
        </p:nvGrpSpPr>
        <p:grpSpPr>
          <a:xfrm>
            <a:off x="7334491" y="1445041"/>
            <a:ext cx="4544696" cy="1080671"/>
            <a:chOff x="735248" y="1707024"/>
            <a:chExt cx="6430901" cy="1529186"/>
          </a:xfrm>
        </p:grpSpPr>
        <p:sp>
          <p:nvSpPr>
            <p:cNvPr id="63" name="Rectangle: Rounded Corners 62">
              <a:extLst>
                <a:ext uri="{FF2B5EF4-FFF2-40B4-BE49-F238E27FC236}">
                  <a16:creationId xmlns:a16="http://schemas.microsoft.com/office/drawing/2014/main" id="{061B3DBF-4273-45E1-B17F-3F33EE34723D}"/>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dirty="0"/>
            </a:p>
          </p:txBody>
        </p:sp>
        <p:sp>
          <p:nvSpPr>
            <p:cNvPr id="64" name="Rectangle: Rounded Corners 63">
              <a:extLst>
                <a:ext uri="{FF2B5EF4-FFF2-40B4-BE49-F238E27FC236}">
                  <a16:creationId xmlns:a16="http://schemas.microsoft.com/office/drawing/2014/main" id="{EBE4C5AC-1C76-42FE-A66F-19399FEAFE69}"/>
                </a:ext>
              </a:extLst>
            </p:cNvPr>
            <p:cNvSpPr/>
            <p:nvPr/>
          </p:nvSpPr>
          <p:spPr>
            <a:xfrm>
              <a:off x="1868435" y="1707024"/>
              <a:ext cx="5297714" cy="1348233"/>
            </a:xfrm>
            <a:prstGeom prst="roundRect">
              <a:avLst>
                <a:gd name="adj" fmla="val 5902"/>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IN" sz="2400" dirty="0"/>
            </a:p>
          </p:txBody>
        </p:sp>
        <p:sp>
          <p:nvSpPr>
            <p:cNvPr id="65" name="Freeform: Shape 64">
              <a:extLst>
                <a:ext uri="{FF2B5EF4-FFF2-40B4-BE49-F238E27FC236}">
                  <a16:creationId xmlns:a16="http://schemas.microsoft.com/office/drawing/2014/main" id="{7A911D41-34EC-4D31-882E-771582F195A7}"/>
                </a:ext>
              </a:extLst>
            </p:cNvPr>
            <p:cNvSpPr/>
            <p:nvPr/>
          </p:nvSpPr>
          <p:spPr>
            <a:xfrm>
              <a:off x="1921019" y="1783024"/>
              <a:ext cx="5222525"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IN" sz="2400" dirty="0"/>
            </a:p>
          </p:txBody>
        </p:sp>
        <p:sp>
          <p:nvSpPr>
            <p:cNvPr id="66" name="TextBox 65">
              <a:extLst>
                <a:ext uri="{FF2B5EF4-FFF2-40B4-BE49-F238E27FC236}">
                  <a16:creationId xmlns:a16="http://schemas.microsoft.com/office/drawing/2014/main" id="{25DC5C38-9B36-44E8-A7E3-5AFB2BDD3B59}"/>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07</a:t>
              </a:r>
            </a:p>
          </p:txBody>
        </p:sp>
        <p:sp>
          <p:nvSpPr>
            <p:cNvPr id="67" name="TextBox 66">
              <a:extLst>
                <a:ext uri="{FF2B5EF4-FFF2-40B4-BE49-F238E27FC236}">
                  <a16:creationId xmlns:a16="http://schemas.microsoft.com/office/drawing/2014/main" id="{F887E711-9C4C-45DF-9D8E-ED24E2D4ED78}"/>
                </a:ext>
              </a:extLst>
            </p:cNvPr>
            <p:cNvSpPr txBox="1"/>
            <p:nvPr/>
          </p:nvSpPr>
          <p:spPr>
            <a:xfrm>
              <a:off x="2014579" y="1963960"/>
              <a:ext cx="4956922" cy="653272"/>
            </a:xfrm>
            <a:prstGeom prst="rect">
              <a:avLst/>
            </a:prstGeom>
            <a:noFill/>
          </p:spPr>
          <p:txBody>
            <a:bodyPr wrap="square" rtlCol="0">
              <a:spAutoFit/>
            </a:bodyPr>
            <a:lstStyle/>
            <a:p>
              <a:pPr algn="ctr"/>
              <a:endParaRPr lang="en-IN" sz="2400" dirty="0">
                <a:latin typeface="Times New Roman" panose="02020603050405020304" pitchFamily="18" charset="0"/>
                <a:ea typeface="Open Sans Condensed Light" panose="020B0306030504020204" pitchFamily="34" charset="0"/>
                <a:cs typeface="Times New Roman" panose="02020603050405020304" pitchFamily="18" charset="0"/>
              </a:endParaRPr>
            </a:p>
          </p:txBody>
        </p:sp>
      </p:grpSp>
      <p:grpSp>
        <p:nvGrpSpPr>
          <p:cNvPr id="68" name="Group 67">
            <a:extLst>
              <a:ext uri="{FF2B5EF4-FFF2-40B4-BE49-F238E27FC236}">
                <a16:creationId xmlns:a16="http://schemas.microsoft.com/office/drawing/2014/main" id="{FAB74E40-1563-4BAC-8061-C9E16EC81448}"/>
              </a:ext>
            </a:extLst>
          </p:cNvPr>
          <p:cNvGrpSpPr/>
          <p:nvPr/>
        </p:nvGrpSpPr>
        <p:grpSpPr>
          <a:xfrm>
            <a:off x="7734900" y="2747527"/>
            <a:ext cx="4544696" cy="1080671"/>
            <a:chOff x="735248" y="1707024"/>
            <a:chExt cx="6430901" cy="1529186"/>
          </a:xfrm>
        </p:grpSpPr>
        <p:sp>
          <p:nvSpPr>
            <p:cNvPr id="69" name="Rectangle: Rounded Corners 68">
              <a:extLst>
                <a:ext uri="{FF2B5EF4-FFF2-40B4-BE49-F238E27FC236}">
                  <a16:creationId xmlns:a16="http://schemas.microsoft.com/office/drawing/2014/main" id="{D12B53AC-6CA5-424A-9503-E893D4893055}"/>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dirty="0"/>
            </a:p>
          </p:txBody>
        </p:sp>
        <p:sp>
          <p:nvSpPr>
            <p:cNvPr id="70" name="Rectangle: Rounded Corners 69">
              <a:extLst>
                <a:ext uri="{FF2B5EF4-FFF2-40B4-BE49-F238E27FC236}">
                  <a16:creationId xmlns:a16="http://schemas.microsoft.com/office/drawing/2014/main" id="{8E953F91-4B86-48DE-8B47-71D9E05E199C}"/>
                </a:ext>
              </a:extLst>
            </p:cNvPr>
            <p:cNvSpPr/>
            <p:nvPr/>
          </p:nvSpPr>
          <p:spPr>
            <a:xfrm>
              <a:off x="1868435" y="1707024"/>
              <a:ext cx="5297714" cy="1348233"/>
            </a:xfrm>
            <a:prstGeom prst="roundRect">
              <a:avLst>
                <a:gd name="adj" fmla="val 5902"/>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IN" sz="2400" dirty="0"/>
            </a:p>
          </p:txBody>
        </p:sp>
        <p:sp>
          <p:nvSpPr>
            <p:cNvPr id="71" name="Freeform: Shape 70">
              <a:extLst>
                <a:ext uri="{FF2B5EF4-FFF2-40B4-BE49-F238E27FC236}">
                  <a16:creationId xmlns:a16="http://schemas.microsoft.com/office/drawing/2014/main" id="{973224AA-B2DD-4B9D-B16E-88F417D4E056}"/>
                </a:ext>
              </a:extLst>
            </p:cNvPr>
            <p:cNvSpPr/>
            <p:nvPr/>
          </p:nvSpPr>
          <p:spPr>
            <a:xfrm>
              <a:off x="1921019" y="1783024"/>
              <a:ext cx="5222525"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IN" sz="2400" dirty="0"/>
            </a:p>
          </p:txBody>
        </p:sp>
        <p:sp>
          <p:nvSpPr>
            <p:cNvPr id="72" name="TextBox 71">
              <a:extLst>
                <a:ext uri="{FF2B5EF4-FFF2-40B4-BE49-F238E27FC236}">
                  <a16:creationId xmlns:a16="http://schemas.microsoft.com/office/drawing/2014/main" id="{7A413677-65F5-432B-B7C8-621709DF3300}"/>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08</a:t>
              </a:r>
            </a:p>
          </p:txBody>
        </p:sp>
      </p:grpSp>
      <p:grpSp>
        <p:nvGrpSpPr>
          <p:cNvPr id="73" name="Group 72">
            <a:extLst>
              <a:ext uri="{FF2B5EF4-FFF2-40B4-BE49-F238E27FC236}">
                <a16:creationId xmlns:a16="http://schemas.microsoft.com/office/drawing/2014/main" id="{B2E743BF-D781-4166-863E-FB6901DE378F}"/>
              </a:ext>
            </a:extLst>
          </p:cNvPr>
          <p:cNvGrpSpPr/>
          <p:nvPr/>
        </p:nvGrpSpPr>
        <p:grpSpPr>
          <a:xfrm>
            <a:off x="7549686" y="3950978"/>
            <a:ext cx="4544696" cy="1080671"/>
            <a:chOff x="735248" y="1707024"/>
            <a:chExt cx="6430901" cy="1529186"/>
          </a:xfrm>
        </p:grpSpPr>
        <p:sp>
          <p:nvSpPr>
            <p:cNvPr id="74" name="Rectangle: Rounded Corners 73">
              <a:extLst>
                <a:ext uri="{FF2B5EF4-FFF2-40B4-BE49-F238E27FC236}">
                  <a16:creationId xmlns:a16="http://schemas.microsoft.com/office/drawing/2014/main" id="{8E45FB54-F35E-4CF7-921B-97E5C056FC5B}"/>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75" name="Rectangle: Rounded Corners 74">
              <a:extLst>
                <a:ext uri="{FF2B5EF4-FFF2-40B4-BE49-F238E27FC236}">
                  <a16:creationId xmlns:a16="http://schemas.microsoft.com/office/drawing/2014/main" id="{56D389D7-997F-4377-93AF-3848C02950A1}"/>
                </a:ext>
              </a:extLst>
            </p:cNvPr>
            <p:cNvSpPr/>
            <p:nvPr/>
          </p:nvSpPr>
          <p:spPr>
            <a:xfrm>
              <a:off x="1868435" y="1707024"/>
              <a:ext cx="5297714" cy="1348233"/>
            </a:xfrm>
            <a:prstGeom prst="roundRect">
              <a:avLst>
                <a:gd name="adj" fmla="val 5902"/>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en-IN" sz="2400" dirty="0"/>
            </a:p>
          </p:txBody>
        </p:sp>
        <p:sp>
          <p:nvSpPr>
            <p:cNvPr id="76" name="Freeform: Shape 75">
              <a:extLst>
                <a:ext uri="{FF2B5EF4-FFF2-40B4-BE49-F238E27FC236}">
                  <a16:creationId xmlns:a16="http://schemas.microsoft.com/office/drawing/2014/main" id="{8D337462-BC53-4EFB-BE24-09780F1F8F14}"/>
                </a:ext>
              </a:extLst>
            </p:cNvPr>
            <p:cNvSpPr/>
            <p:nvPr/>
          </p:nvSpPr>
          <p:spPr>
            <a:xfrm>
              <a:off x="1921019" y="1783024"/>
              <a:ext cx="5222525"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en-IN" sz="2400" dirty="0"/>
            </a:p>
          </p:txBody>
        </p:sp>
        <p:sp>
          <p:nvSpPr>
            <p:cNvPr id="77" name="TextBox 76">
              <a:extLst>
                <a:ext uri="{FF2B5EF4-FFF2-40B4-BE49-F238E27FC236}">
                  <a16:creationId xmlns:a16="http://schemas.microsoft.com/office/drawing/2014/main" id="{5D90C2F3-347B-4E86-9532-5E150FB614D9}"/>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09</a:t>
              </a:r>
            </a:p>
          </p:txBody>
        </p:sp>
        <p:sp>
          <p:nvSpPr>
            <p:cNvPr id="78" name="TextBox 77">
              <a:extLst>
                <a:ext uri="{FF2B5EF4-FFF2-40B4-BE49-F238E27FC236}">
                  <a16:creationId xmlns:a16="http://schemas.microsoft.com/office/drawing/2014/main" id="{08DC9508-CD88-4AA9-ABD7-F9F3CC9F335B}"/>
                </a:ext>
              </a:extLst>
            </p:cNvPr>
            <p:cNvSpPr txBox="1"/>
            <p:nvPr/>
          </p:nvSpPr>
          <p:spPr>
            <a:xfrm>
              <a:off x="1774548" y="2027672"/>
              <a:ext cx="5368996" cy="740374"/>
            </a:xfrm>
            <a:prstGeom prst="rect">
              <a:avLst/>
            </a:prstGeom>
            <a:noFill/>
          </p:spPr>
          <p:txBody>
            <a:bodyPr wrap="square" rtlCol="0">
              <a:spAutoFit/>
            </a:bodyPr>
            <a:lstStyle/>
            <a:p>
              <a:pPr algn="ctr"/>
              <a:r>
                <a:rPr lang="en-IN" sz="2800" dirty="0">
                  <a:latin typeface="Times New Roman" panose="02020603050405020304" pitchFamily="18" charset="0"/>
                  <a:ea typeface="Open Sans Condensed Light" panose="020B0306030504020204" pitchFamily="34" charset="0"/>
                  <a:cs typeface="Times New Roman" panose="02020603050405020304" pitchFamily="18" charset="0"/>
                </a:rPr>
                <a:t>Tools and Technologies</a:t>
              </a:r>
            </a:p>
          </p:txBody>
        </p:sp>
      </p:grpSp>
      <p:grpSp>
        <p:nvGrpSpPr>
          <p:cNvPr id="79" name="Group 78">
            <a:extLst>
              <a:ext uri="{FF2B5EF4-FFF2-40B4-BE49-F238E27FC236}">
                <a16:creationId xmlns:a16="http://schemas.microsoft.com/office/drawing/2014/main" id="{650F07EC-0109-4E35-850B-F5DC398B174A}"/>
              </a:ext>
            </a:extLst>
          </p:cNvPr>
          <p:cNvGrpSpPr/>
          <p:nvPr/>
        </p:nvGrpSpPr>
        <p:grpSpPr>
          <a:xfrm>
            <a:off x="6557673" y="5305959"/>
            <a:ext cx="4544696" cy="1080671"/>
            <a:chOff x="735248" y="1707024"/>
            <a:chExt cx="6430901" cy="1529186"/>
          </a:xfrm>
        </p:grpSpPr>
        <p:sp>
          <p:nvSpPr>
            <p:cNvPr id="80" name="Rectangle: Rounded Corners 79">
              <a:extLst>
                <a:ext uri="{FF2B5EF4-FFF2-40B4-BE49-F238E27FC236}">
                  <a16:creationId xmlns:a16="http://schemas.microsoft.com/office/drawing/2014/main" id="{50BA2931-9B6E-4AC0-8717-EA341F8D2E84}"/>
                </a:ext>
              </a:extLst>
            </p:cNvPr>
            <p:cNvSpPr/>
            <p:nvPr/>
          </p:nvSpPr>
          <p:spPr>
            <a:xfrm>
              <a:off x="735248" y="1887977"/>
              <a:ext cx="5297714" cy="1348233"/>
            </a:xfrm>
            <a:prstGeom prst="roundRect">
              <a:avLst>
                <a:gd name="adj" fmla="val 5902"/>
              </a:avLst>
            </a:prstGeom>
            <a:solidFill>
              <a:schemeClr val="bg1"/>
            </a:solidFill>
            <a:ln>
              <a:noFill/>
            </a:ln>
            <a:effectLst>
              <a:outerShdw blurRad="381000" dist="38100" dir="2700000" sx="102000" sy="102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a:p>
          </p:txBody>
        </p:sp>
        <p:sp>
          <p:nvSpPr>
            <p:cNvPr id="81" name="Rectangle: Rounded Corners 80">
              <a:extLst>
                <a:ext uri="{FF2B5EF4-FFF2-40B4-BE49-F238E27FC236}">
                  <a16:creationId xmlns:a16="http://schemas.microsoft.com/office/drawing/2014/main" id="{9946400E-EF58-4D7F-8501-8E3685FACA01}"/>
                </a:ext>
              </a:extLst>
            </p:cNvPr>
            <p:cNvSpPr/>
            <p:nvPr/>
          </p:nvSpPr>
          <p:spPr>
            <a:xfrm>
              <a:off x="1868435" y="1707024"/>
              <a:ext cx="5297714" cy="1348233"/>
            </a:xfrm>
            <a:prstGeom prst="roundRect">
              <a:avLst>
                <a:gd name="adj" fmla="val 5902"/>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IN" sz="2400" dirty="0"/>
            </a:p>
          </p:txBody>
        </p:sp>
        <p:sp>
          <p:nvSpPr>
            <p:cNvPr id="82" name="Freeform: Shape 81">
              <a:extLst>
                <a:ext uri="{FF2B5EF4-FFF2-40B4-BE49-F238E27FC236}">
                  <a16:creationId xmlns:a16="http://schemas.microsoft.com/office/drawing/2014/main" id="{BF37C867-50C1-4C14-BB9B-3DCCB20E6DFA}"/>
                </a:ext>
              </a:extLst>
            </p:cNvPr>
            <p:cNvSpPr/>
            <p:nvPr/>
          </p:nvSpPr>
          <p:spPr>
            <a:xfrm>
              <a:off x="1921019" y="1783024"/>
              <a:ext cx="5222525" cy="1256192"/>
            </a:xfrm>
            <a:custGeom>
              <a:avLst/>
              <a:gdLst>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5222525 w 5222525"/>
                <a:gd name="connsiteY5" fmla="*/ 0 h 1256192"/>
                <a:gd name="connsiteX0" fmla="*/ 5222525 w 5222525"/>
                <a:gd name="connsiteY0" fmla="*/ 4453 h 1260645"/>
                <a:gd name="connsiteX1" fmla="*/ 5222525 w 5222525"/>
                <a:gd name="connsiteY1" fmla="*/ 1181072 h 1260645"/>
                <a:gd name="connsiteX2" fmla="*/ 5142952 w 5222525"/>
                <a:gd name="connsiteY2" fmla="*/ 1260645 h 1260645"/>
                <a:gd name="connsiteX3" fmla="*/ 4384 w 5222525"/>
                <a:gd name="connsiteY3" fmla="*/ 1260645 h 1260645"/>
                <a:gd name="connsiteX4" fmla="*/ 0 w 5222525"/>
                <a:gd name="connsiteY4" fmla="*/ 1259760 h 1260645"/>
                <a:gd name="connsiteX5" fmla="*/ 3030612 w 5222525"/>
                <a:gd name="connsiteY5" fmla="*/ 796188 h 1260645"/>
                <a:gd name="connsiteX6" fmla="*/ 5222525 w 5222525"/>
                <a:gd name="connsiteY6" fmla="*/ 4453 h 126064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4273 h 1260465"/>
                <a:gd name="connsiteX1" fmla="*/ 5222525 w 5222525"/>
                <a:gd name="connsiteY1" fmla="*/ 1180892 h 1260465"/>
                <a:gd name="connsiteX2" fmla="*/ 5142952 w 5222525"/>
                <a:gd name="connsiteY2" fmla="*/ 1260465 h 1260465"/>
                <a:gd name="connsiteX3" fmla="*/ 4384 w 5222525"/>
                <a:gd name="connsiteY3" fmla="*/ 1260465 h 1260465"/>
                <a:gd name="connsiteX4" fmla="*/ 0 w 5222525"/>
                <a:gd name="connsiteY4" fmla="*/ 1259580 h 1260465"/>
                <a:gd name="connsiteX5" fmla="*/ 3030612 w 5222525"/>
                <a:gd name="connsiteY5" fmla="*/ 796008 h 1260465"/>
                <a:gd name="connsiteX6" fmla="*/ 5222525 w 5222525"/>
                <a:gd name="connsiteY6" fmla="*/ 4273 h 1260465"/>
                <a:gd name="connsiteX0" fmla="*/ 5222525 w 5222525"/>
                <a:gd name="connsiteY0" fmla="*/ 0 h 1256192"/>
                <a:gd name="connsiteX1" fmla="*/ 5222525 w 5222525"/>
                <a:gd name="connsiteY1" fmla="*/ 1176619 h 1256192"/>
                <a:gd name="connsiteX2" fmla="*/ 5142952 w 5222525"/>
                <a:gd name="connsiteY2" fmla="*/ 1256192 h 1256192"/>
                <a:gd name="connsiteX3" fmla="*/ 4384 w 5222525"/>
                <a:gd name="connsiteY3" fmla="*/ 1256192 h 1256192"/>
                <a:gd name="connsiteX4" fmla="*/ 0 w 5222525"/>
                <a:gd name="connsiteY4" fmla="*/ 1255307 h 1256192"/>
                <a:gd name="connsiteX5" fmla="*/ 3030612 w 5222525"/>
                <a:gd name="connsiteY5" fmla="*/ 791735 h 1256192"/>
                <a:gd name="connsiteX6" fmla="*/ 5222525 w 5222525"/>
                <a:gd name="connsiteY6" fmla="*/ 0 h 125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22525" h="1256192">
                  <a:moveTo>
                    <a:pt x="5222525" y="0"/>
                  </a:moveTo>
                  <a:lnTo>
                    <a:pt x="5222525" y="1176619"/>
                  </a:lnTo>
                  <a:cubicBezTo>
                    <a:pt x="5222525" y="1220566"/>
                    <a:pt x="5186899" y="1256192"/>
                    <a:pt x="5142952" y="1256192"/>
                  </a:cubicBezTo>
                  <a:lnTo>
                    <a:pt x="4384" y="1256192"/>
                  </a:lnTo>
                  <a:lnTo>
                    <a:pt x="0" y="1255307"/>
                  </a:lnTo>
                  <a:cubicBezTo>
                    <a:pt x="504371" y="1177898"/>
                    <a:pt x="2085240" y="1000953"/>
                    <a:pt x="3030612" y="791735"/>
                  </a:cubicBezTo>
                  <a:cubicBezTo>
                    <a:pt x="4065924" y="612498"/>
                    <a:pt x="4707304" y="370568"/>
                    <a:pt x="5222525" y="0"/>
                  </a:cubicBezTo>
                  <a:close/>
                </a:path>
              </a:pathLst>
            </a:cu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en-IN" sz="2400" dirty="0"/>
            </a:p>
          </p:txBody>
        </p:sp>
        <p:sp>
          <p:nvSpPr>
            <p:cNvPr id="83" name="TextBox 82">
              <a:extLst>
                <a:ext uri="{FF2B5EF4-FFF2-40B4-BE49-F238E27FC236}">
                  <a16:creationId xmlns:a16="http://schemas.microsoft.com/office/drawing/2014/main" id="{0E30CA33-504F-43B9-9959-6263FAA1E7F6}"/>
                </a:ext>
              </a:extLst>
            </p:cNvPr>
            <p:cNvSpPr txBox="1"/>
            <p:nvPr/>
          </p:nvSpPr>
          <p:spPr>
            <a:xfrm>
              <a:off x="786839" y="2239464"/>
              <a:ext cx="1139253" cy="653272"/>
            </a:xfrm>
            <a:prstGeom prst="rect">
              <a:avLst/>
            </a:prstGeom>
            <a:noFill/>
          </p:spPr>
          <p:txBody>
            <a:bodyPr wrap="square" rtlCol="0">
              <a:spAutoFit/>
            </a:bodyPr>
            <a:lstStyle/>
            <a:p>
              <a:r>
                <a:rPr lang="en-IN" sz="2400" dirty="0">
                  <a:solidFill>
                    <a:schemeClr val="bg2">
                      <a:lumMod val="50000"/>
                    </a:schemeClr>
                  </a:solidFill>
                  <a:latin typeface="Eurostile BQ" pitchFamily="50" charset="0"/>
                </a:rPr>
                <a:t>10</a:t>
              </a:r>
            </a:p>
          </p:txBody>
        </p:sp>
        <p:sp>
          <p:nvSpPr>
            <p:cNvPr id="84" name="TextBox 83">
              <a:extLst>
                <a:ext uri="{FF2B5EF4-FFF2-40B4-BE49-F238E27FC236}">
                  <a16:creationId xmlns:a16="http://schemas.microsoft.com/office/drawing/2014/main" id="{E02EBEB3-0C70-43F9-92A1-E1E87C89BDAA}"/>
                </a:ext>
              </a:extLst>
            </p:cNvPr>
            <p:cNvSpPr txBox="1"/>
            <p:nvPr/>
          </p:nvSpPr>
          <p:spPr>
            <a:xfrm>
              <a:off x="2211118" y="2089786"/>
              <a:ext cx="4016929" cy="740374"/>
            </a:xfrm>
            <a:prstGeom prst="rect">
              <a:avLst/>
            </a:prstGeom>
            <a:noFill/>
          </p:spPr>
          <p:txBody>
            <a:bodyPr wrap="square" rtlCol="0">
              <a:spAutoFit/>
            </a:bodyPr>
            <a:lstStyle/>
            <a:p>
              <a:pPr algn="ctr"/>
              <a:r>
                <a:rPr lang="en-US" sz="2800" dirty="0">
                  <a:latin typeface="Times New Roman" panose="02020603050405020304" pitchFamily="18" charset="0"/>
                  <a:ea typeface="Open Sans Condensed Light" panose="020B0306030504020204" pitchFamily="34" charset="0"/>
                  <a:cs typeface="Times New Roman" panose="02020603050405020304" pitchFamily="18" charset="0"/>
                </a:rPr>
                <a:t>R</a:t>
              </a:r>
              <a:r>
                <a:rPr lang="en-IN" sz="2800" dirty="0" err="1">
                  <a:latin typeface="Times New Roman" panose="02020603050405020304" pitchFamily="18" charset="0"/>
                  <a:ea typeface="Open Sans Condensed Light" panose="020B0306030504020204" pitchFamily="34" charset="0"/>
                  <a:cs typeface="Times New Roman" panose="02020603050405020304" pitchFamily="18" charset="0"/>
                </a:rPr>
                <a:t>eference</a:t>
              </a:r>
              <a:endParaRPr lang="en-IN" sz="2800" dirty="0">
                <a:latin typeface="Times New Roman" panose="02020603050405020304" pitchFamily="18" charset="0"/>
                <a:ea typeface="Open Sans Condensed Light" panose="020B0306030504020204" pitchFamily="34" charset="0"/>
                <a:cs typeface="Times New Roman" panose="02020603050405020304" pitchFamily="18" charset="0"/>
              </a:endParaRPr>
            </a:p>
          </p:txBody>
        </p:sp>
      </p:grpSp>
      <p:grpSp>
        <p:nvGrpSpPr>
          <p:cNvPr id="85" name="Group 84">
            <a:extLst>
              <a:ext uri="{FF2B5EF4-FFF2-40B4-BE49-F238E27FC236}">
                <a16:creationId xmlns:a16="http://schemas.microsoft.com/office/drawing/2014/main" id="{3D70C450-1549-45DD-A08C-FBB78ABB2605}"/>
              </a:ext>
            </a:extLst>
          </p:cNvPr>
          <p:cNvGrpSpPr/>
          <p:nvPr/>
        </p:nvGrpSpPr>
        <p:grpSpPr>
          <a:xfrm>
            <a:off x="4535473" y="1909304"/>
            <a:ext cx="3151954" cy="3390899"/>
            <a:chOff x="143491" y="877717"/>
            <a:chExt cx="4822946" cy="5188567"/>
          </a:xfrm>
        </p:grpSpPr>
        <p:sp>
          <p:nvSpPr>
            <p:cNvPr id="86" name="Oval 85">
              <a:extLst>
                <a:ext uri="{FF2B5EF4-FFF2-40B4-BE49-F238E27FC236}">
                  <a16:creationId xmlns:a16="http://schemas.microsoft.com/office/drawing/2014/main" id="{51919402-5896-4C6C-A41F-3F8E30A48758}"/>
                </a:ext>
              </a:extLst>
            </p:cNvPr>
            <p:cNvSpPr/>
            <p:nvPr/>
          </p:nvSpPr>
          <p:spPr>
            <a:xfrm>
              <a:off x="143491" y="5713860"/>
              <a:ext cx="4822946" cy="352424"/>
            </a:xfrm>
            <a:prstGeom prst="ellipse">
              <a:avLst/>
            </a:prstGeom>
            <a:solidFill>
              <a:schemeClr val="bg1">
                <a:lumMod val="8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7" name="Group 86">
              <a:extLst>
                <a:ext uri="{FF2B5EF4-FFF2-40B4-BE49-F238E27FC236}">
                  <a16:creationId xmlns:a16="http://schemas.microsoft.com/office/drawing/2014/main" id="{78A2EE2E-95F0-4E96-A1FE-999059F3D5BF}"/>
                </a:ext>
              </a:extLst>
            </p:cNvPr>
            <p:cNvGrpSpPr/>
            <p:nvPr/>
          </p:nvGrpSpPr>
          <p:grpSpPr>
            <a:xfrm rot="21360000" flipH="1">
              <a:off x="3346190" y="3885513"/>
              <a:ext cx="537181" cy="2085475"/>
              <a:chOff x="4256303" y="3707402"/>
              <a:chExt cx="537181" cy="2085475"/>
            </a:xfrm>
          </p:grpSpPr>
          <p:sp>
            <p:nvSpPr>
              <p:cNvPr id="103" name="Rectangle: Rounded Corners 102">
                <a:extLst>
                  <a:ext uri="{FF2B5EF4-FFF2-40B4-BE49-F238E27FC236}">
                    <a16:creationId xmlns:a16="http://schemas.microsoft.com/office/drawing/2014/main" id="{8DF63113-A599-46AA-9896-615EFBE2BC44}"/>
                  </a:ext>
                </a:extLst>
              </p:cNvPr>
              <p:cNvSpPr/>
              <p:nvPr/>
            </p:nvSpPr>
            <p:spPr>
              <a:xfrm rot="1500000">
                <a:off x="4256303" y="3707402"/>
                <a:ext cx="216000" cy="2085475"/>
              </a:xfrm>
              <a:prstGeom prst="roundRect">
                <a:avLst>
                  <a:gd name="adj" fmla="val 50000"/>
                </a:avLst>
              </a:prstGeom>
              <a:solidFill>
                <a:srgbClr val="DBAD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 name="Rectangle 103">
                <a:extLst>
                  <a:ext uri="{FF2B5EF4-FFF2-40B4-BE49-F238E27FC236}">
                    <a16:creationId xmlns:a16="http://schemas.microsoft.com/office/drawing/2014/main" id="{D7C357A5-11A7-48E0-8631-B30923264364}"/>
                  </a:ext>
                </a:extLst>
              </p:cNvPr>
              <p:cNvSpPr/>
              <p:nvPr/>
            </p:nvSpPr>
            <p:spPr>
              <a:xfrm rot="1500000">
                <a:off x="4577484" y="3995678"/>
                <a:ext cx="216000" cy="132261"/>
              </a:xfrm>
              <a:prstGeom prst="rect">
                <a:avLst/>
              </a:prstGeom>
              <a:solidFill>
                <a:srgbClr val="D28232">
                  <a:alpha val="9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88" name="Rectangle: Rounded Corners 87">
              <a:extLst>
                <a:ext uri="{FF2B5EF4-FFF2-40B4-BE49-F238E27FC236}">
                  <a16:creationId xmlns:a16="http://schemas.microsoft.com/office/drawing/2014/main" id="{B015D316-8BC5-437C-ABF9-742BBBB635E8}"/>
                </a:ext>
              </a:extLst>
            </p:cNvPr>
            <p:cNvSpPr/>
            <p:nvPr/>
          </p:nvSpPr>
          <p:spPr>
            <a:xfrm>
              <a:off x="2385758" y="3902301"/>
              <a:ext cx="216000" cy="2085475"/>
            </a:xfrm>
            <a:prstGeom prst="roundRect">
              <a:avLst>
                <a:gd name="adj" fmla="val 50000"/>
              </a:avLst>
            </a:prstGeom>
            <a:solidFill>
              <a:srgbClr val="D282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9" name="Group 88">
              <a:extLst>
                <a:ext uri="{FF2B5EF4-FFF2-40B4-BE49-F238E27FC236}">
                  <a16:creationId xmlns:a16="http://schemas.microsoft.com/office/drawing/2014/main" id="{73D2F52D-A86D-436C-A534-028B79523923}"/>
                </a:ext>
              </a:extLst>
            </p:cNvPr>
            <p:cNvGrpSpPr/>
            <p:nvPr/>
          </p:nvGrpSpPr>
          <p:grpSpPr>
            <a:xfrm rot="240000">
              <a:off x="1104144" y="3913504"/>
              <a:ext cx="537181" cy="2085475"/>
              <a:chOff x="4256303" y="3707402"/>
              <a:chExt cx="537181" cy="2085475"/>
            </a:xfrm>
          </p:grpSpPr>
          <p:sp>
            <p:nvSpPr>
              <p:cNvPr id="101" name="Rectangle: Rounded Corners 100">
                <a:extLst>
                  <a:ext uri="{FF2B5EF4-FFF2-40B4-BE49-F238E27FC236}">
                    <a16:creationId xmlns:a16="http://schemas.microsoft.com/office/drawing/2014/main" id="{B427024C-FE59-4CE5-A7DC-F94A4C5BA5E0}"/>
                  </a:ext>
                </a:extLst>
              </p:cNvPr>
              <p:cNvSpPr/>
              <p:nvPr/>
            </p:nvSpPr>
            <p:spPr>
              <a:xfrm rot="1500000">
                <a:off x="4256303" y="3707402"/>
                <a:ext cx="216000" cy="2085475"/>
              </a:xfrm>
              <a:prstGeom prst="roundRect">
                <a:avLst>
                  <a:gd name="adj" fmla="val 50000"/>
                </a:avLst>
              </a:prstGeom>
              <a:solidFill>
                <a:srgbClr val="DBAD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2" name="Rectangle 101">
                <a:extLst>
                  <a:ext uri="{FF2B5EF4-FFF2-40B4-BE49-F238E27FC236}">
                    <a16:creationId xmlns:a16="http://schemas.microsoft.com/office/drawing/2014/main" id="{8ACC6DFC-EE1F-418E-AE73-A02D5C4FD3E9}"/>
                  </a:ext>
                </a:extLst>
              </p:cNvPr>
              <p:cNvSpPr/>
              <p:nvPr/>
            </p:nvSpPr>
            <p:spPr>
              <a:xfrm rot="1500000">
                <a:off x="4577484" y="3995678"/>
                <a:ext cx="216000" cy="132261"/>
              </a:xfrm>
              <a:prstGeom prst="rect">
                <a:avLst/>
              </a:prstGeom>
              <a:solidFill>
                <a:srgbClr val="D28232">
                  <a:alpha val="9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90" name="Oval 89">
              <a:extLst>
                <a:ext uri="{FF2B5EF4-FFF2-40B4-BE49-F238E27FC236}">
                  <a16:creationId xmlns:a16="http://schemas.microsoft.com/office/drawing/2014/main" id="{2D54F5D5-E4DA-41D4-95F6-9282D7CD224A}"/>
                </a:ext>
              </a:extLst>
            </p:cNvPr>
            <p:cNvSpPr/>
            <p:nvPr/>
          </p:nvSpPr>
          <p:spPr>
            <a:xfrm rot="19560000">
              <a:off x="667622" y="877717"/>
              <a:ext cx="3600000" cy="3600000"/>
            </a:xfrm>
            <a:prstGeom prst="ellipse">
              <a:avLst/>
            </a:prstGeom>
            <a:gradFill flip="none" rotWithShape="1">
              <a:gsLst>
                <a:gs pos="0">
                  <a:srgbClr val="0D3055"/>
                </a:gs>
                <a:gs pos="100000">
                  <a:srgbClr val="154C89"/>
                </a:gs>
              </a:gsLst>
              <a:lin ang="18900000" scaled="1"/>
              <a:tileRect/>
            </a:gradFill>
            <a:ln>
              <a:noFill/>
            </a:ln>
            <a:effectLst>
              <a:innerShdw blurRad="266700" dist="50800" dir="18900000">
                <a:schemeClr val="tx1">
                  <a:lumMod val="95000"/>
                  <a:lumOff val="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a:p>
          </p:txBody>
        </p:sp>
        <p:sp>
          <p:nvSpPr>
            <p:cNvPr id="91" name="Oval 90">
              <a:extLst>
                <a:ext uri="{FF2B5EF4-FFF2-40B4-BE49-F238E27FC236}">
                  <a16:creationId xmlns:a16="http://schemas.microsoft.com/office/drawing/2014/main" id="{172FF35D-32B8-497F-A430-76425EA17A73}"/>
                </a:ext>
              </a:extLst>
            </p:cNvPr>
            <p:cNvSpPr/>
            <p:nvPr/>
          </p:nvSpPr>
          <p:spPr>
            <a:xfrm rot="19560000">
              <a:off x="1027622" y="1237717"/>
              <a:ext cx="2880000" cy="2880000"/>
            </a:xfrm>
            <a:prstGeom prst="ellipse">
              <a:avLst/>
            </a:prstGeom>
            <a:gradFill flip="none" rotWithShape="1">
              <a:gsLst>
                <a:gs pos="0">
                  <a:srgbClr val="00A4AC"/>
                </a:gs>
                <a:gs pos="100000">
                  <a:srgbClr val="00C2CC"/>
                </a:gs>
              </a:gsLst>
              <a:lin ang="18900000" scaled="1"/>
              <a:tileRect/>
            </a:gradFill>
            <a:ln>
              <a:noFill/>
            </a:ln>
            <a:effectLst>
              <a:innerShdw blurRad="266700" dist="50800" dir="18900000">
                <a:schemeClr val="tx1">
                  <a:lumMod val="95000"/>
                  <a:lumOff val="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a:p>
          </p:txBody>
        </p:sp>
        <p:sp>
          <p:nvSpPr>
            <p:cNvPr id="92" name="Oval 91">
              <a:extLst>
                <a:ext uri="{FF2B5EF4-FFF2-40B4-BE49-F238E27FC236}">
                  <a16:creationId xmlns:a16="http://schemas.microsoft.com/office/drawing/2014/main" id="{FCDF6702-62EB-41B4-9125-06F0A9DE8121}"/>
                </a:ext>
              </a:extLst>
            </p:cNvPr>
            <p:cNvSpPr/>
            <p:nvPr/>
          </p:nvSpPr>
          <p:spPr>
            <a:xfrm rot="19560000">
              <a:off x="1387622" y="1597717"/>
              <a:ext cx="2160000" cy="2160000"/>
            </a:xfrm>
            <a:prstGeom prst="ellipse">
              <a:avLst/>
            </a:prstGeom>
            <a:gradFill flip="none" rotWithShape="1">
              <a:gsLst>
                <a:gs pos="0">
                  <a:srgbClr val="B85A04"/>
                </a:gs>
                <a:gs pos="100000">
                  <a:srgbClr val="FA7E0A"/>
                </a:gs>
              </a:gsLst>
              <a:lin ang="18900000" scaled="1"/>
              <a:tileRect/>
            </a:gradFill>
            <a:ln>
              <a:noFill/>
            </a:ln>
            <a:effectLst>
              <a:innerShdw blurRad="266700" dist="50800" dir="18900000">
                <a:schemeClr val="tx1">
                  <a:lumMod val="95000"/>
                  <a:lumOff val="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a:p>
          </p:txBody>
        </p:sp>
        <p:sp>
          <p:nvSpPr>
            <p:cNvPr id="93" name="Oval 92">
              <a:extLst>
                <a:ext uri="{FF2B5EF4-FFF2-40B4-BE49-F238E27FC236}">
                  <a16:creationId xmlns:a16="http://schemas.microsoft.com/office/drawing/2014/main" id="{D7040211-E0C8-4E06-B914-9188663B8401}"/>
                </a:ext>
              </a:extLst>
            </p:cNvPr>
            <p:cNvSpPr/>
            <p:nvPr/>
          </p:nvSpPr>
          <p:spPr>
            <a:xfrm rot="19560000">
              <a:off x="1747622" y="1957717"/>
              <a:ext cx="1440000" cy="1440000"/>
            </a:xfrm>
            <a:prstGeom prst="ellipse">
              <a:avLst/>
            </a:prstGeom>
            <a:gradFill flip="none" rotWithShape="1">
              <a:gsLst>
                <a:gs pos="0">
                  <a:srgbClr val="E20D43"/>
                </a:gs>
                <a:gs pos="100000">
                  <a:srgbClr val="F33567"/>
                </a:gs>
              </a:gsLst>
              <a:lin ang="18900000" scaled="1"/>
              <a:tileRect/>
            </a:gradFill>
            <a:ln>
              <a:noFill/>
            </a:ln>
            <a:effectLst>
              <a:innerShdw blurRad="266700" dist="50800" dir="18900000">
                <a:schemeClr val="tx1">
                  <a:lumMod val="95000"/>
                  <a:lumOff val="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a:p>
          </p:txBody>
        </p:sp>
        <p:sp>
          <p:nvSpPr>
            <p:cNvPr id="94" name="Oval 93">
              <a:extLst>
                <a:ext uri="{FF2B5EF4-FFF2-40B4-BE49-F238E27FC236}">
                  <a16:creationId xmlns:a16="http://schemas.microsoft.com/office/drawing/2014/main" id="{DDCCA94F-B754-4487-B4B5-C4DE6DAD905F}"/>
                </a:ext>
              </a:extLst>
            </p:cNvPr>
            <p:cNvSpPr/>
            <p:nvPr/>
          </p:nvSpPr>
          <p:spPr>
            <a:xfrm rot="19560000">
              <a:off x="2107622" y="2317717"/>
              <a:ext cx="720000" cy="720000"/>
            </a:xfrm>
            <a:prstGeom prst="ellipse">
              <a:avLst/>
            </a:prstGeom>
            <a:gradFill flip="none" rotWithShape="1">
              <a:gsLst>
                <a:gs pos="0">
                  <a:schemeClr val="bg1">
                    <a:lumMod val="65000"/>
                  </a:schemeClr>
                </a:gs>
                <a:gs pos="100000">
                  <a:schemeClr val="bg1">
                    <a:lumMod val="85000"/>
                  </a:schemeClr>
                </a:gs>
              </a:gsLst>
              <a:lin ang="18900000" scaled="1"/>
              <a:tileRect/>
            </a:gradFill>
            <a:ln>
              <a:noFill/>
            </a:ln>
            <a:effectLst>
              <a:innerShdw blurRad="266700" dist="50800" dir="18900000">
                <a:schemeClr val="tx1">
                  <a:lumMod val="95000"/>
                  <a:lumOff val="5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a:p>
          </p:txBody>
        </p:sp>
        <p:sp>
          <p:nvSpPr>
            <p:cNvPr id="95" name="Rectangle: Rounded Corners 94">
              <a:extLst>
                <a:ext uri="{FF2B5EF4-FFF2-40B4-BE49-F238E27FC236}">
                  <a16:creationId xmlns:a16="http://schemas.microsoft.com/office/drawing/2014/main" id="{7ECA81E0-0381-470B-97CD-C3B7461B79C0}"/>
                </a:ext>
              </a:extLst>
            </p:cNvPr>
            <p:cNvSpPr/>
            <p:nvPr/>
          </p:nvSpPr>
          <p:spPr>
            <a:xfrm rot="19560000">
              <a:off x="2966987" y="2511068"/>
              <a:ext cx="45719" cy="1800000"/>
            </a:xfrm>
            <a:prstGeom prst="roundRect">
              <a:avLst>
                <a:gd name="adj" fmla="val 50000"/>
              </a:avLst>
            </a:prstGeom>
            <a:solidFill>
              <a:schemeClr val="tx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96" name="Group 95">
              <a:extLst>
                <a:ext uri="{FF2B5EF4-FFF2-40B4-BE49-F238E27FC236}">
                  <a16:creationId xmlns:a16="http://schemas.microsoft.com/office/drawing/2014/main" id="{659C8D59-3273-4E3C-A383-5049E7A1B1B7}"/>
                </a:ext>
              </a:extLst>
            </p:cNvPr>
            <p:cNvGrpSpPr/>
            <p:nvPr/>
          </p:nvGrpSpPr>
          <p:grpSpPr>
            <a:xfrm>
              <a:off x="2261916" y="1247356"/>
              <a:ext cx="2556000" cy="757525"/>
              <a:chOff x="2261916" y="1247356"/>
              <a:chExt cx="2556000" cy="757525"/>
            </a:xfrm>
          </p:grpSpPr>
          <p:sp>
            <p:nvSpPr>
              <p:cNvPr id="97" name="Isosceles Triangle 96">
                <a:extLst>
                  <a:ext uri="{FF2B5EF4-FFF2-40B4-BE49-F238E27FC236}">
                    <a16:creationId xmlns:a16="http://schemas.microsoft.com/office/drawing/2014/main" id="{6B0A83E8-1915-4BEA-99B1-AEE2540C4970}"/>
                  </a:ext>
                </a:extLst>
              </p:cNvPr>
              <p:cNvSpPr/>
              <p:nvPr/>
            </p:nvSpPr>
            <p:spPr>
              <a:xfrm rot="14160000">
                <a:off x="4345638" y="1177835"/>
                <a:ext cx="115335" cy="256727"/>
              </a:xfrm>
              <a:prstGeom prst="triangle">
                <a:avLst>
                  <a:gd name="adj" fmla="val 0"/>
                </a:avLst>
              </a:prstGeom>
              <a:solidFill>
                <a:srgbClr val="F84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8" name="Isosceles Triangle 97">
                <a:extLst>
                  <a:ext uri="{FF2B5EF4-FFF2-40B4-BE49-F238E27FC236}">
                    <a16:creationId xmlns:a16="http://schemas.microsoft.com/office/drawing/2014/main" id="{275D06F6-3930-4697-A7EA-1B745EF518AF}"/>
                  </a:ext>
                </a:extLst>
              </p:cNvPr>
              <p:cNvSpPr/>
              <p:nvPr/>
            </p:nvSpPr>
            <p:spPr>
              <a:xfrm rot="3360000" flipV="1">
                <a:off x="4432097" y="1306016"/>
                <a:ext cx="115335" cy="256727"/>
              </a:xfrm>
              <a:prstGeom prst="triangle">
                <a:avLst>
                  <a:gd name="adj" fmla="val 0"/>
                </a:avLst>
              </a:prstGeom>
              <a:solidFill>
                <a:srgbClr val="2C05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9" name="Rectangle: Rounded Corners 98">
                <a:extLst>
                  <a:ext uri="{FF2B5EF4-FFF2-40B4-BE49-F238E27FC236}">
                    <a16:creationId xmlns:a16="http://schemas.microsoft.com/office/drawing/2014/main" id="{3820EB92-07FC-48A4-AB28-A01F28886758}"/>
                  </a:ext>
                </a:extLst>
              </p:cNvPr>
              <p:cNvSpPr/>
              <p:nvPr/>
            </p:nvSpPr>
            <p:spPr>
              <a:xfrm rot="3360000">
                <a:off x="3517056" y="704022"/>
                <a:ext cx="45719" cy="2556000"/>
              </a:xfrm>
              <a:prstGeom prst="roundRect">
                <a:avLst>
                  <a:gd name="adj" fmla="val 50000"/>
                </a:avLst>
              </a:prstGeom>
              <a:solidFill>
                <a:srgbClr val="FB89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0" name="Freeform: Shape 99">
                <a:extLst>
                  <a:ext uri="{FF2B5EF4-FFF2-40B4-BE49-F238E27FC236}">
                    <a16:creationId xmlns:a16="http://schemas.microsoft.com/office/drawing/2014/main" id="{EAC89B81-C6D8-40F7-A3F2-29600111EE9E}"/>
                  </a:ext>
                </a:extLst>
              </p:cNvPr>
              <p:cNvSpPr/>
              <p:nvPr/>
            </p:nvSpPr>
            <p:spPr>
              <a:xfrm rot="3360000">
                <a:off x="4572350" y="1219415"/>
                <a:ext cx="45720" cy="101601"/>
              </a:xfrm>
              <a:custGeom>
                <a:avLst/>
                <a:gdLst>
                  <a:gd name="connsiteX0" fmla="*/ 0 w 45720"/>
                  <a:gd name="connsiteY0" fmla="*/ 101601 h 101601"/>
                  <a:gd name="connsiteX1" fmla="*/ 0 w 45720"/>
                  <a:gd name="connsiteY1" fmla="*/ 22861 h 101601"/>
                  <a:gd name="connsiteX2" fmla="*/ 22860 w 45720"/>
                  <a:gd name="connsiteY2" fmla="*/ 0 h 101601"/>
                  <a:gd name="connsiteX3" fmla="*/ 45720 w 45720"/>
                  <a:gd name="connsiteY3" fmla="*/ 22861 h 101601"/>
                  <a:gd name="connsiteX4" fmla="*/ 45720 w 45720"/>
                  <a:gd name="connsiteY4" fmla="*/ 101601 h 101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 h="101601">
                    <a:moveTo>
                      <a:pt x="0" y="101601"/>
                    </a:moveTo>
                    <a:lnTo>
                      <a:pt x="0" y="22861"/>
                    </a:lnTo>
                    <a:cubicBezTo>
                      <a:pt x="0" y="10237"/>
                      <a:pt x="10235" y="0"/>
                      <a:pt x="22860" y="0"/>
                    </a:cubicBezTo>
                    <a:cubicBezTo>
                      <a:pt x="35485" y="0"/>
                      <a:pt x="45720" y="10237"/>
                      <a:pt x="45720" y="22861"/>
                    </a:cubicBezTo>
                    <a:lnTo>
                      <a:pt x="45720" y="101601"/>
                    </a:lnTo>
                    <a:close/>
                  </a:path>
                </a:pathLst>
              </a:custGeom>
              <a:solidFill>
                <a:srgbClr val="3D1E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sp>
        <p:nvSpPr>
          <p:cNvPr id="105" name="TextBox 104">
            <a:extLst>
              <a:ext uri="{FF2B5EF4-FFF2-40B4-BE49-F238E27FC236}">
                <a16:creationId xmlns:a16="http://schemas.microsoft.com/office/drawing/2014/main" id="{4DABDBBA-290B-46D9-8095-9D5271A017F6}"/>
              </a:ext>
            </a:extLst>
          </p:cNvPr>
          <p:cNvSpPr txBox="1"/>
          <p:nvPr/>
        </p:nvSpPr>
        <p:spPr>
          <a:xfrm>
            <a:off x="8574894" y="2905780"/>
            <a:ext cx="3618777" cy="523220"/>
          </a:xfrm>
          <a:prstGeom prst="rect">
            <a:avLst/>
          </a:prstGeom>
          <a:noFill/>
        </p:spPr>
        <p:txBody>
          <a:bodyPr wrap="square" rtlCol="0">
            <a:spAutoFit/>
          </a:bodyPr>
          <a:lstStyle/>
          <a:p>
            <a:pPr algn="ctr"/>
            <a:r>
              <a:rPr lang="en-US"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F</a:t>
            </a:r>
            <a:r>
              <a:rPr lang="en-IN" sz="2800" dirty="0" err="1">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uture</a:t>
            </a:r>
            <a:r>
              <a:rPr lang="en-IN"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 Scope</a:t>
            </a:r>
            <a:endParaRPr lang="en-IN" sz="2800" dirty="0">
              <a:latin typeface="Times New Roman" panose="02020603050405020304" pitchFamily="18" charset="0"/>
              <a:ea typeface="Open Sans Condensed Light" panose="020B0306030504020204" pitchFamily="34" charset="0"/>
              <a:cs typeface="Times New Roman" panose="02020603050405020304" pitchFamily="18" charset="0"/>
            </a:endParaRPr>
          </a:p>
        </p:txBody>
      </p:sp>
      <p:sp>
        <p:nvSpPr>
          <p:cNvPr id="109" name="TextBox 108">
            <a:extLst>
              <a:ext uri="{FF2B5EF4-FFF2-40B4-BE49-F238E27FC236}">
                <a16:creationId xmlns:a16="http://schemas.microsoft.com/office/drawing/2014/main" id="{C27C2CAB-B336-4211-890B-50A390439000}"/>
              </a:ext>
            </a:extLst>
          </p:cNvPr>
          <p:cNvSpPr txBox="1"/>
          <p:nvPr/>
        </p:nvSpPr>
        <p:spPr>
          <a:xfrm>
            <a:off x="8480727" y="1641717"/>
            <a:ext cx="2745419" cy="523220"/>
          </a:xfrm>
          <a:prstGeom prst="rect">
            <a:avLst/>
          </a:prstGeom>
          <a:noFill/>
        </p:spPr>
        <p:txBody>
          <a:bodyPr wrap="square">
            <a:spAutoFit/>
          </a:bodyPr>
          <a:lstStyle/>
          <a:p>
            <a:pPr algn="ctr"/>
            <a:r>
              <a:rPr lang="en-US"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C</a:t>
            </a:r>
            <a:r>
              <a:rPr lang="en-IN" sz="2800" dirty="0" err="1">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onclusion</a:t>
            </a:r>
            <a:endParaRPr lang="en-IN"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endParaRPr>
          </a:p>
        </p:txBody>
      </p:sp>
      <p:sp>
        <p:nvSpPr>
          <p:cNvPr id="110" name="TextBox 109">
            <a:extLst>
              <a:ext uri="{FF2B5EF4-FFF2-40B4-BE49-F238E27FC236}">
                <a16:creationId xmlns:a16="http://schemas.microsoft.com/office/drawing/2014/main" id="{8E5A6A42-6DE3-46D6-BEF4-8FC53BCD7CE3}"/>
              </a:ext>
            </a:extLst>
          </p:cNvPr>
          <p:cNvSpPr txBox="1"/>
          <p:nvPr/>
        </p:nvSpPr>
        <p:spPr>
          <a:xfrm>
            <a:off x="7449746" y="488365"/>
            <a:ext cx="3019778" cy="523220"/>
          </a:xfrm>
          <a:prstGeom prst="rect">
            <a:avLst/>
          </a:prstGeom>
          <a:noFill/>
        </p:spPr>
        <p:txBody>
          <a:bodyPr wrap="square">
            <a:spAutoFit/>
          </a:bodyPr>
          <a:lstStyle/>
          <a:p>
            <a:pPr algn="ctr"/>
            <a:r>
              <a:rPr lang="en-US"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rPr>
              <a:t>Results</a:t>
            </a:r>
            <a:endParaRPr lang="en-IN" sz="2800" dirty="0">
              <a:solidFill>
                <a:schemeClr val="bg1"/>
              </a:solidFill>
              <a:latin typeface="Times New Roman" panose="02020603050405020304" pitchFamily="18" charset="0"/>
              <a:ea typeface="Open Sans Condensed Light" panose="020B0306030504020204" pitchFamily="34" charset="0"/>
              <a:cs typeface="Times New Roman" panose="02020603050405020304" pitchFamily="18" charset="0"/>
            </a:endParaRPr>
          </a:p>
        </p:txBody>
      </p:sp>
    </p:spTree>
    <p:extLst>
      <p:ext uri="{BB962C8B-B14F-4D97-AF65-F5344CB8AC3E}">
        <p14:creationId xmlns:p14="http://schemas.microsoft.com/office/powerpoint/2010/main" val="1805170805"/>
      </p:ext>
    </p:extLst>
  </p:cSld>
  <p:clrMapOvr>
    <a:masterClrMapping/>
  </p:clrMapOvr>
  <p:transition>
    <p:rand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84A2567-C7BF-496E-9591-01EA830CBB54}"/>
              </a:ext>
            </a:extLst>
          </p:cNvPr>
          <p:cNvSpPr txBox="1"/>
          <p:nvPr/>
        </p:nvSpPr>
        <p:spPr>
          <a:xfrm>
            <a:off x="185530" y="331304"/>
            <a:ext cx="11661913" cy="646331"/>
          </a:xfrm>
          <a:prstGeom prst="rect">
            <a:avLst/>
          </a:prstGeom>
          <a:noFill/>
        </p:spPr>
        <p:txBody>
          <a:bodyPr wrap="square" rtlCol="0">
            <a:spAutoFit/>
          </a:bodyPr>
          <a:lstStyle/>
          <a:p>
            <a:pPr marL="457200" indent="-457200" algn="ctr">
              <a:buFont typeface="Wingdings" panose="05000000000000000000" pitchFamily="2" charset="2"/>
              <a:buChar char="q"/>
            </a:pPr>
            <a:r>
              <a:rPr lang="en-US" sz="3600" dirty="0">
                <a:latin typeface="Castellar" panose="020A0402060406010301" pitchFamily="18" charset="0"/>
              </a:rPr>
              <a:t>Introduction</a:t>
            </a:r>
            <a:endParaRPr lang="en-US" sz="3200" dirty="0">
              <a:latin typeface="Castellar" panose="020A0402060406010301"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BD7E9708-0639-48DC-9EE3-498B3466DB2C}"/>
              </a:ext>
            </a:extLst>
          </p:cNvPr>
          <p:cNvSpPr/>
          <p:nvPr/>
        </p:nvSpPr>
        <p:spPr>
          <a:xfrm>
            <a:off x="460776" y="1440494"/>
            <a:ext cx="5344112" cy="4401205"/>
          </a:xfrm>
          <a:prstGeom prst="rect">
            <a:avLst/>
          </a:prstGeom>
        </p:spPr>
        <p:txBody>
          <a:bodyPr wrap="square">
            <a:spAutoFit/>
          </a:bodyPr>
          <a:lstStyle/>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Deep fake is a technique for human image synthesis based on artificial intelligence.</a:t>
            </a:r>
          </a:p>
          <a:p>
            <a:pPr marL="457200" indent="-457200" algn="just">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Deep fakes are created by combing and superimposing existing images and videos onto source images or videos using a deep learning technique known as generative adversarial network.</a:t>
            </a:r>
            <a:endParaRPr lang="en-US" sz="2800" b="0" i="0" dirty="0">
              <a:effectLst/>
              <a:latin typeface="Times New Roman" panose="02020603050405020304" pitchFamily="18" charset="0"/>
              <a:cs typeface="Times New Roman" panose="02020603050405020304" pitchFamily="18" charset="0"/>
            </a:endParaRPr>
          </a:p>
        </p:txBody>
      </p:sp>
      <p:pic>
        <p:nvPicPr>
          <p:cNvPr id="5" name="WhatsApp Video 2019-10-16 at 7.46.44 AM">
            <a:hlinkClick r:id="" action="ppaction://media"/>
          </p:cNvPr>
          <p:cNvPicPr>
            <a:picLocks noChangeAspect="1"/>
          </p:cNvPicPr>
          <p:nvPr>
            <a:videoFile r:link="rId1"/>
            <p:extLst>
              <p:ext uri="{DAA4B4D4-6D71-4841-9C94-3DE7FCFB9230}">
                <p14:media xmlns:p14="http://schemas.microsoft.com/office/powerpoint/2010/main" r:embed="rId2">
                  <p14:trim st="4660" end="17870.1666"/>
                </p14:media>
              </p:ext>
            </p:extLst>
          </p:nvPr>
        </p:nvPicPr>
        <p:blipFill>
          <a:blip r:embed="rId4"/>
          <a:stretch>
            <a:fillRect/>
          </a:stretch>
        </p:blipFill>
        <p:spPr>
          <a:xfrm>
            <a:off x="6387113" y="1714500"/>
            <a:ext cx="5460330" cy="3429000"/>
          </a:xfrm>
          <a:prstGeom prst="rect">
            <a:avLst/>
          </a:prstGeom>
        </p:spPr>
      </p:pic>
    </p:spTree>
    <p:extLst>
      <p:ext uri="{BB962C8B-B14F-4D97-AF65-F5344CB8AC3E}">
        <p14:creationId xmlns:p14="http://schemas.microsoft.com/office/powerpoint/2010/main" val="2710053431"/>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34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02BDD99-645C-4D9F-8879-488B6816E7A8}"/>
              </a:ext>
            </a:extLst>
          </p:cNvPr>
          <p:cNvSpPr txBox="1"/>
          <p:nvPr/>
        </p:nvSpPr>
        <p:spPr>
          <a:xfrm>
            <a:off x="227351" y="169377"/>
            <a:ext cx="11737298" cy="646331"/>
          </a:xfrm>
          <a:prstGeom prst="rect">
            <a:avLst/>
          </a:prstGeom>
          <a:noFill/>
        </p:spPr>
        <p:txBody>
          <a:bodyPr wrap="square" rtlCol="0">
            <a:spAutoFit/>
          </a:bodyPr>
          <a:lstStyle/>
          <a:p>
            <a:pPr marL="571500" indent="-571500" algn="ctr">
              <a:buFont typeface="Wingdings" panose="05000000000000000000" pitchFamily="2" charset="2"/>
              <a:buChar char="q"/>
            </a:pPr>
            <a:r>
              <a:rPr lang="en-US" sz="3600" dirty="0">
                <a:latin typeface="Castellar" panose="020A0402060406010301" pitchFamily="18" charset="0"/>
                <a:cs typeface="Times New Roman" panose="02020603050405020304" pitchFamily="18" charset="0"/>
              </a:rPr>
              <a:t>Objective</a:t>
            </a:r>
          </a:p>
        </p:txBody>
      </p:sp>
      <p:sp>
        <p:nvSpPr>
          <p:cNvPr id="4" name="TextBox 3">
            <a:extLst>
              <a:ext uri="{FF2B5EF4-FFF2-40B4-BE49-F238E27FC236}">
                <a16:creationId xmlns:a16="http://schemas.microsoft.com/office/drawing/2014/main" id="{D32B39FD-FA42-478A-BC82-C2CEA8FD15A0}"/>
              </a:ext>
            </a:extLst>
          </p:cNvPr>
          <p:cNvSpPr txBox="1"/>
          <p:nvPr/>
        </p:nvSpPr>
        <p:spPr>
          <a:xfrm>
            <a:off x="194872" y="1359999"/>
            <a:ext cx="11737298" cy="830997"/>
          </a:xfrm>
          <a:prstGeom prst="rect">
            <a:avLst/>
          </a:prstGeom>
          <a:noFill/>
        </p:spPr>
        <p:txBody>
          <a:bodyPr wrap="square" rtlCol="0">
            <a:spAutoFit/>
          </a:bodyPr>
          <a:lstStyle/>
          <a:p>
            <a:pPr lvl="0" algn="just"/>
            <a:r>
              <a:rPr lang="en-US" sz="2400" dirty="0"/>
              <a:t>1</a:t>
            </a:r>
            <a:r>
              <a:rPr lang="en-US" sz="2400" dirty="0">
                <a:latin typeface="Times New Roman" panose="02020603050405020304" pitchFamily="18" charset="0"/>
                <a:cs typeface="Times New Roman" panose="02020603050405020304" pitchFamily="18" charset="0"/>
              </a:rPr>
              <a:t>. To create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video using available applications (</a:t>
            </a:r>
            <a:r>
              <a:rPr lang="en-US" sz="2400" dirty="0" err="1">
                <a:latin typeface="Times New Roman" panose="02020603050405020304" pitchFamily="18" charset="0"/>
                <a:cs typeface="Times New Roman" panose="02020603050405020304" pitchFamily="18" charset="0"/>
              </a:rPr>
              <a:t>Zao</a:t>
            </a:r>
            <a:r>
              <a:rPr lang="en-US" sz="2400" dirty="0">
                <a:latin typeface="Times New Roman" panose="02020603050405020304" pitchFamily="18" charset="0"/>
                <a:cs typeface="Times New Roman" panose="02020603050405020304" pitchFamily="18" charset="0"/>
              </a:rPr>
              <a:t>, Deep Art, </a:t>
            </a:r>
            <a:r>
              <a:rPr lang="en-US" sz="2400" dirty="0" err="1">
                <a:latin typeface="Times New Roman" panose="02020603050405020304" pitchFamily="18" charset="0"/>
                <a:cs typeface="Times New Roman" panose="02020603050405020304" pitchFamily="18" charset="0"/>
              </a:rPr>
              <a:t>Wombo</a:t>
            </a:r>
            <a:r>
              <a:rPr lang="en-US" sz="2400" dirty="0">
                <a:latin typeface="Times New Roman" panose="02020603050405020304" pitchFamily="18" charset="0"/>
                <a:cs typeface="Times New Roman" panose="02020603050405020304" pitchFamily="18" charset="0"/>
              </a:rPr>
              <a:t>).</a:t>
            </a:r>
          </a:p>
          <a:p>
            <a:pPr lvl="0" algn="just"/>
            <a:r>
              <a:rPr lang="en-US" sz="2400" dirty="0">
                <a:latin typeface="Times New Roman" panose="02020603050405020304" pitchFamily="18" charset="0"/>
                <a:cs typeface="Times New Roman" panose="02020603050405020304" pitchFamily="18" charset="0"/>
              </a:rPr>
              <a:t>2. To detect a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video using neural network.</a:t>
            </a:r>
          </a:p>
        </p:txBody>
      </p:sp>
      <p:pic>
        <p:nvPicPr>
          <p:cNvPr id="5" name="dfgif1">
            <a:hlinkClick r:id="" action="ppaction://media"/>
            <a:extLst>
              <a:ext uri="{FF2B5EF4-FFF2-40B4-BE49-F238E27FC236}">
                <a16:creationId xmlns:a16="http://schemas.microsoft.com/office/drawing/2014/main" id="{1D5AB1D8-8905-4E7C-B104-9CFB88C4AA8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70451" y="2633247"/>
            <a:ext cx="5964365" cy="3811096"/>
          </a:xfrm>
          <a:prstGeom prst="rect">
            <a:avLst/>
          </a:prstGeom>
        </p:spPr>
      </p:pic>
    </p:spTree>
    <p:extLst>
      <p:ext uri="{BB962C8B-B14F-4D97-AF65-F5344CB8AC3E}">
        <p14:creationId xmlns:p14="http://schemas.microsoft.com/office/powerpoint/2010/main" val="3144463568"/>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6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100000">
                <p:cTn id="12" repeatCount="indefinite" fill="remove" display="0">
                  <p:stCondLst>
                    <p:cond delay="indefinite"/>
                  </p:stCondLst>
                </p:cTn>
                <p:tgtEl>
                  <p:spTgt spid="5"/>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A418E1-CDE8-400D-9975-6F3A6150B018}"/>
              </a:ext>
            </a:extLst>
          </p:cNvPr>
          <p:cNvSpPr txBox="1"/>
          <p:nvPr/>
        </p:nvSpPr>
        <p:spPr>
          <a:xfrm>
            <a:off x="0" y="224852"/>
            <a:ext cx="12037102" cy="584775"/>
          </a:xfrm>
          <a:prstGeom prst="rect">
            <a:avLst/>
          </a:prstGeom>
          <a:noFill/>
        </p:spPr>
        <p:txBody>
          <a:bodyPr wrap="square" rtlCol="0">
            <a:spAutoFit/>
          </a:bodyPr>
          <a:lstStyle/>
          <a:p>
            <a:pPr marL="457200" indent="-457200" algn="ctr">
              <a:buFont typeface="Wingdings" panose="05000000000000000000" pitchFamily="2" charset="2"/>
              <a:buChar char="q"/>
            </a:pPr>
            <a:r>
              <a:rPr lang="en-US" sz="3200" dirty="0">
                <a:latin typeface="Castellar" panose="020A0402060406010301" pitchFamily="18" charset="0"/>
                <a:cs typeface="Times New Roman" panose="02020603050405020304" pitchFamily="18" charset="0"/>
              </a:rPr>
              <a:t>Methodology</a:t>
            </a:r>
          </a:p>
        </p:txBody>
      </p:sp>
      <p:sp>
        <p:nvSpPr>
          <p:cNvPr id="3" name="TextBox 2">
            <a:extLst>
              <a:ext uri="{FF2B5EF4-FFF2-40B4-BE49-F238E27FC236}">
                <a16:creationId xmlns:a16="http://schemas.microsoft.com/office/drawing/2014/main" id="{F6518915-9521-42F8-852F-D6D1E08BB2AF}"/>
              </a:ext>
            </a:extLst>
          </p:cNvPr>
          <p:cNvSpPr txBox="1"/>
          <p:nvPr/>
        </p:nvSpPr>
        <p:spPr>
          <a:xfrm>
            <a:off x="483165" y="1052702"/>
            <a:ext cx="6259472" cy="3416320"/>
          </a:xfrm>
          <a:prstGeom prst="rect">
            <a:avLst/>
          </a:prstGeom>
          <a:noFill/>
        </p:spPr>
        <p:txBody>
          <a:bodyPr wrap="square" rtlCol="0">
            <a:spAutoFit/>
          </a:bodyPr>
          <a:lstStyle/>
          <a:p>
            <a:pPr algn="just"/>
            <a:r>
              <a:rPr lang="en-US" sz="1600" dirty="0"/>
              <a:t>	</a:t>
            </a:r>
            <a:r>
              <a:rPr lang="en-US" sz="3600" dirty="0">
                <a:latin typeface="Times New Roman" panose="02020603050405020304" pitchFamily="18" charset="0"/>
                <a:cs typeface="Times New Roman" panose="02020603050405020304" pitchFamily="18" charset="0"/>
              </a:rPr>
              <a:t>As deep fakes are spreading faster than expected and creating very serious issues; it’s necessary to have automatic tools and technologies to detect fake content. </a:t>
            </a:r>
            <a:endParaRPr lang="en-US" sz="2400" dirty="0">
              <a:latin typeface="Times New Roman" panose="02020603050405020304" pitchFamily="18" charset="0"/>
              <a:cs typeface="Times New Roman" panose="02020603050405020304" pitchFamily="18" charset="0"/>
            </a:endParaRPr>
          </a:p>
        </p:txBody>
      </p:sp>
      <p:sp>
        <p:nvSpPr>
          <p:cNvPr id="4" name="Text Box 8">
            <a:extLst>
              <a:ext uri="{FF2B5EF4-FFF2-40B4-BE49-F238E27FC236}">
                <a16:creationId xmlns:a16="http://schemas.microsoft.com/office/drawing/2014/main" id="{D0B2119B-E46B-4FC1-A7AA-10707CB22F73}"/>
              </a:ext>
            </a:extLst>
          </p:cNvPr>
          <p:cNvSpPr txBox="1">
            <a:spLocks noChangeArrowheads="1"/>
          </p:cNvSpPr>
          <p:nvPr/>
        </p:nvSpPr>
        <p:spPr bwMode="auto">
          <a:xfrm>
            <a:off x="8427959" y="950243"/>
            <a:ext cx="2344972" cy="475590"/>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Deep Fake Creation</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7" name="Text Box 8">
            <a:extLst>
              <a:ext uri="{FF2B5EF4-FFF2-40B4-BE49-F238E27FC236}">
                <a16:creationId xmlns:a16="http://schemas.microsoft.com/office/drawing/2014/main" id="{2D717B19-A280-4295-8B14-2AF2E19CA750}"/>
              </a:ext>
            </a:extLst>
          </p:cNvPr>
          <p:cNvSpPr txBox="1">
            <a:spLocks noChangeArrowheads="1"/>
          </p:cNvSpPr>
          <p:nvPr/>
        </p:nvSpPr>
        <p:spPr bwMode="auto">
          <a:xfrm>
            <a:off x="8427959" y="1966755"/>
            <a:ext cx="2344972" cy="410257"/>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dirty="0">
                <a:latin typeface="Arial" panose="020B0604020202020204" pitchFamily="34" charset="0"/>
                <a:cs typeface="Calibri" panose="020F0502020204030204" pitchFamily="34" charset="0"/>
              </a:rPr>
              <a:t>Architecture</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8" name="Text Box 8">
            <a:extLst>
              <a:ext uri="{FF2B5EF4-FFF2-40B4-BE49-F238E27FC236}">
                <a16:creationId xmlns:a16="http://schemas.microsoft.com/office/drawing/2014/main" id="{68E547A4-C1F0-4249-A911-78536490DAF5}"/>
              </a:ext>
            </a:extLst>
          </p:cNvPr>
          <p:cNvSpPr txBox="1">
            <a:spLocks noChangeArrowheads="1"/>
          </p:cNvSpPr>
          <p:nvPr/>
        </p:nvSpPr>
        <p:spPr bwMode="auto">
          <a:xfrm>
            <a:off x="8427959" y="2917935"/>
            <a:ext cx="2344972" cy="437691"/>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Dataset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9" name="Text Box 8">
            <a:extLst>
              <a:ext uri="{FF2B5EF4-FFF2-40B4-BE49-F238E27FC236}">
                <a16:creationId xmlns:a16="http://schemas.microsoft.com/office/drawing/2014/main" id="{AF3B6494-15DB-420B-8F94-CF106F1B26EF}"/>
              </a:ext>
            </a:extLst>
          </p:cNvPr>
          <p:cNvSpPr txBox="1">
            <a:spLocks noChangeArrowheads="1"/>
          </p:cNvSpPr>
          <p:nvPr/>
        </p:nvSpPr>
        <p:spPr bwMode="auto">
          <a:xfrm>
            <a:off x="8427959" y="3869115"/>
            <a:ext cx="2344972" cy="437691"/>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Pre-Processing</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10" name="Text Box 8">
            <a:extLst>
              <a:ext uri="{FF2B5EF4-FFF2-40B4-BE49-F238E27FC236}">
                <a16:creationId xmlns:a16="http://schemas.microsoft.com/office/drawing/2014/main" id="{32A67C7B-6300-467A-878E-E09FBB86B8B1}"/>
              </a:ext>
            </a:extLst>
          </p:cNvPr>
          <p:cNvSpPr txBox="1">
            <a:spLocks noChangeArrowheads="1"/>
          </p:cNvSpPr>
          <p:nvPr/>
        </p:nvSpPr>
        <p:spPr bwMode="auto">
          <a:xfrm>
            <a:off x="8427959" y="4820295"/>
            <a:ext cx="2344972" cy="437691"/>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CNN</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11" name="Text Box 8">
            <a:extLst>
              <a:ext uri="{FF2B5EF4-FFF2-40B4-BE49-F238E27FC236}">
                <a16:creationId xmlns:a16="http://schemas.microsoft.com/office/drawing/2014/main" id="{61CB1811-D446-4D2A-8662-2E7EE8239138}"/>
              </a:ext>
            </a:extLst>
          </p:cNvPr>
          <p:cNvSpPr txBox="1">
            <a:spLocks noChangeArrowheads="1"/>
          </p:cNvSpPr>
          <p:nvPr/>
        </p:nvSpPr>
        <p:spPr bwMode="auto">
          <a:xfrm>
            <a:off x="8427959" y="5801182"/>
            <a:ext cx="2344972" cy="437691"/>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LSTM</a:t>
            </a:r>
            <a:endParaRPr kumimoji="0" lang="en-US" altLang="en-US" b="0" i="0" u="none" strike="noStrike" cap="none" normalizeH="0" baseline="0" dirty="0">
              <a:ln>
                <a:noFill/>
              </a:ln>
              <a:solidFill>
                <a:schemeClr val="tx1"/>
              </a:solidFill>
              <a:effectLst/>
              <a:latin typeface="Arial" panose="020B0604020202020204" pitchFamily="34" charset="0"/>
            </a:endParaRPr>
          </a:p>
        </p:txBody>
      </p:sp>
      <p:cxnSp>
        <p:nvCxnSpPr>
          <p:cNvPr id="12" name="Straight Arrow Connector 11">
            <a:extLst>
              <a:ext uri="{FF2B5EF4-FFF2-40B4-BE49-F238E27FC236}">
                <a16:creationId xmlns:a16="http://schemas.microsoft.com/office/drawing/2014/main" id="{CDB1F0DD-D76B-45AF-8D2B-931F5B5B13B4}"/>
              </a:ext>
            </a:extLst>
          </p:cNvPr>
          <p:cNvCxnSpPr>
            <a:cxnSpLocks/>
            <a:stCxn id="4" idx="2"/>
            <a:endCxn id="7" idx="0"/>
          </p:cNvCxnSpPr>
          <p:nvPr/>
        </p:nvCxnSpPr>
        <p:spPr>
          <a:xfrm>
            <a:off x="9600445" y="1425833"/>
            <a:ext cx="0" cy="54092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3" name="Straight Arrow Connector 12">
            <a:extLst>
              <a:ext uri="{FF2B5EF4-FFF2-40B4-BE49-F238E27FC236}">
                <a16:creationId xmlns:a16="http://schemas.microsoft.com/office/drawing/2014/main" id="{24882356-88EA-4782-B630-3DFDDD4574C0}"/>
              </a:ext>
            </a:extLst>
          </p:cNvPr>
          <p:cNvCxnSpPr>
            <a:cxnSpLocks/>
            <a:stCxn id="10" idx="2"/>
            <a:endCxn id="11" idx="0"/>
          </p:cNvCxnSpPr>
          <p:nvPr/>
        </p:nvCxnSpPr>
        <p:spPr>
          <a:xfrm>
            <a:off x="9600445" y="5257986"/>
            <a:ext cx="0" cy="543196"/>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4" name="Straight Arrow Connector 13">
            <a:extLst>
              <a:ext uri="{FF2B5EF4-FFF2-40B4-BE49-F238E27FC236}">
                <a16:creationId xmlns:a16="http://schemas.microsoft.com/office/drawing/2014/main" id="{1CC779CC-38D0-4EAF-A9CD-C32EEE822129}"/>
              </a:ext>
            </a:extLst>
          </p:cNvPr>
          <p:cNvCxnSpPr>
            <a:cxnSpLocks/>
            <a:stCxn id="9" idx="2"/>
            <a:endCxn id="10" idx="0"/>
          </p:cNvCxnSpPr>
          <p:nvPr/>
        </p:nvCxnSpPr>
        <p:spPr>
          <a:xfrm>
            <a:off x="9600445" y="4306806"/>
            <a:ext cx="0" cy="51348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a:extLst>
              <a:ext uri="{FF2B5EF4-FFF2-40B4-BE49-F238E27FC236}">
                <a16:creationId xmlns:a16="http://schemas.microsoft.com/office/drawing/2014/main" id="{673823BD-D620-4D17-985A-DABD9881832A}"/>
              </a:ext>
            </a:extLst>
          </p:cNvPr>
          <p:cNvCxnSpPr>
            <a:cxnSpLocks/>
            <a:stCxn id="8" idx="2"/>
            <a:endCxn id="9" idx="0"/>
          </p:cNvCxnSpPr>
          <p:nvPr/>
        </p:nvCxnSpPr>
        <p:spPr>
          <a:xfrm>
            <a:off x="9600445" y="3355626"/>
            <a:ext cx="0" cy="51348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a:extLst>
              <a:ext uri="{FF2B5EF4-FFF2-40B4-BE49-F238E27FC236}">
                <a16:creationId xmlns:a16="http://schemas.microsoft.com/office/drawing/2014/main" id="{B0027B45-5A3F-46B9-A597-8882D60E9E2E}"/>
              </a:ext>
            </a:extLst>
          </p:cNvPr>
          <p:cNvCxnSpPr>
            <a:cxnSpLocks/>
            <a:stCxn id="7" idx="2"/>
            <a:endCxn id="8" idx="0"/>
          </p:cNvCxnSpPr>
          <p:nvPr/>
        </p:nvCxnSpPr>
        <p:spPr>
          <a:xfrm>
            <a:off x="9600445" y="2377012"/>
            <a:ext cx="0" cy="54092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7" name="TextBox 16">
            <a:extLst>
              <a:ext uri="{FF2B5EF4-FFF2-40B4-BE49-F238E27FC236}">
                <a16:creationId xmlns:a16="http://schemas.microsoft.com/office/drawing/2014/main" id="{02FEBF8D-C2DA-4B98-BF2E-280F84F2D0F2}"/>
              </a:ext>
            </a:extLst>
          </p:cNvPr>
          <p:cNvSpPr txBox="1"/>
          <p:nvPr/>
        </p:nvSpPr>
        <p:spPr>
          <a:xfrm>
            <a:off x="204869" y="5091379"/>
            <a:ext cx="7507894" cy="584775"/>
          </a:xfrm>
          <a:prstGeom prst="rect">
            <a:avLst/>
          </a:prstGeom>
          <a:noFill/>
        </p:spPr>
        <p:txBody>
          <a:bodyPr wrap="square" rtlCol="0">
            <a:spAutoFit/>
          </a:bodyPr>
          <a:lstStyle/>
          <a:p>
            <a:pPr algn="just"/>
            <a:r>
              <a:rPr lang="en-US" sz="3200" dirty="0">
                <a:latin typeface="Times New Roman" panose="02020603050405020304" pitchFamily="18" charset="0"/>
                <a:cs typeface="Times New Roman" panose="02020603050405020304" pitchFamily="18" charset="0"/>
              </a:rPr>
              <a:t>The flow of methodology to be applied is :-</a:t>
            </a:r>
          </a:p>
        </p:txBody>
      </p:sp>
    </p:spTree>
    <p:extLst>
      <p:ext uri="{BB962C8B-B14F-4D97-AF65-F5344CB8AC3E}">
        <p14:creationId xmlns:p14="http://schemas.microsoft.com/office/powerpoint/2010/main" val="1103427662"/>
      </p:ext>
    </p:extLst>
  </p:cSld>
  <p:clrMapOvr>
    <a:masterClrMapping/>
  </p:clrMapOvr>
  <p:transition>
    <p:random/>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24A29D-681B-483E-ACD0-C673BC677B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5066" y="42861"/>
            <a:ext cx="8582025" cy="6772275"/>
          </a:xfrm>
          <a:prstGeom prst="rect">
            <a:avLst/>
          </a:prstGeom>
        </p:spPr>
      </p:pic>
      <p:sp>
        <p:nvSpPr>
          <p:cNvPr id="11" name="Rectangle: Rounded Corners 10">
            <a:extLst>
              <a:ext uri="{FF2B5EF4-FFF2-40B4-BE49-F238E27FC236}">
                <a16:creationId xmlns:a16="http://schemas.microsoft.com/office/drawing/2014/main" id="{0655F589-8534-4711-B357-90E56AB7FA24}"/>
              </a:ext>
            </a:extLst>
          </p:cNvPr>
          <p:cNvSpPr/>
          <p:nvPr/>
        </p:nvSpPr>
        <p:spPr>
          <a:xfrm>
            <a:off x="397566" y="303142"/>
            <a:ext cx="3027500" cy="6251714"/>
          </a:xfrm>
          <a:prstGeom prst="roundRect">
            <a:avLst>
              <a:gd name="adj" fmla="val 1355"/>
            </a:avLst>
          </a:prstGeom>
          <a:gradFill flip="none" rotWithShape="1">
            <a:gsLst>
              <a:gs pos="0">
                <a:srgbClr val="71358B">
                  <a:alpha val="85000"/>
                </a:srgbClr>
              </a:gs>
              <a:gs pos="100000">
                <a:srgbClr val="552968">
                  <a:alpha val="85000"/>
                </a:srgb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000" dirty="0">
                <a:latin typeface="Times New Roman" panose="02020603050405020304" pitchFamily="18" charset="0"/>
                <a:cs typeface="Times New Roman" panose="02020603050405020304" pitchFamily="18" charset="0"/>
              </a:rPr>
              <a:t>System Architecture</a:t>
            </a:r>
          </a:p>
        </p:txBody>
      </p:sp>
      <p:pic>
        <p:nvPicPr>
          <p:cNvPr id="12" name="Picture 11">
            <a:extLst>
              <a:ext uri="{FF2B5EF4-FFF2-40B4-BE49-F238E27FC236}">
                <a16:creationId xmlns:a16="http://schemas.microsoft.com/office/drawing/2014/main" id="{97C32130-3025-4DE9-8163-6A0A27CE8B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25066" y="4469192"/>
            <a:ext cx="1860254" cy="2233198"/>
          </a:xfrm>
          <a:prstGeom prst="rect">
            <a:avLst/>
          </a:prstGeom>
        </p:spPr>
      </p:pic>
    </p:spTree>
    <p:extLst>
      <p:ext uri="{BB962C8B-B14F-4D97-AF65-F5344CB8AC3E}">
        <p14:creationId xmlns:p14="http://schemas.microsoft.com/office/powerpoint/2010/main" val="3304257061"/>
      </p:ext>
    </p:extLst>
  </p:cSld>
  <p:clrMapOvr>
    <a:masterClrMapping/>
  </p:clrMapOvr>
  <p:transition>
    <p:rand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0655F589-8534-4711-B357-90E56AB7FA24}"/>
              </a:ext>
            </a:extLst>
          </p:cNvPr>
          <p:cNvSpPr/>
          <p:nvPr/>
        </p:nvSpPr>
        <p:spPr>
          <a:xfrm>
            <a:off x="397566" y="303143"/>
            <a:ext cx="3027500" cy="6251714"/>
          </a:xfrm>
          <a:prstGeom prst="roundRect">
            <a:avLst>
              <a:gd name="adj" fmla="val 1355"/>
            </a:avLst>
          </a:prstGeom>
          <a:ln/>
        </p:spPr>
        <p:style>
          <a:lnRef idx="3">
            <a:schemeClr val="lt1"/>
          </a:lnRef>
          <a:fillRef idx="1">
            <a:schemeClr val="dk1"/>
          </a:fillRef>
          <a:effectRef idx="1">
            <a:schemeClr val="dk1"/>
          </a:effectRef>
          <a:fontRef idx="minor">
            <a:schemeClr val="lt1"/>
          </a:fontRef>
        </p:style>
        <p:txBody>
          <a:bodyPr rtlCol="0" anchor="ctr"/>
          <a:lstStyle/>
          <a:p>
            <a:pPr algn="ctr"/>
            <a:r>
              <a:rPr lang="en-IN" sz="4000" dirty="0">
                <a:latin typeface="Times New Roman" panose="02020603050405020304" pitchFamily="18" charset="0"/>
                <a:cs typeface="Times New Roman" panose="02020603050405020304" pitchFamily="18" charset="0"/>
              </a:rPr>
              <a:t>Data-set</a:t>
            </a:r>
            <a:br>
              <a:rPr lang="en-IN" sz="4000" dirty="0">
                <a:latin typeface="Times New Roman" panose="02020603050405020304" pitchFamily="18" charset="0"/>
                <a:cs typeface="Times New Roman" panose="02020603050405020304" pitchFamily="18" charset="0"/>
              </a:rPr>
            </a:br>
            <a:r>
              <a:rPr lang="en-IN" sz="4000" dirty="0">
                <a:latin typeface="Times New Roman" panose="02020603050405020304" pitchFamily="18" charset="0"/>
                <a:cs typeface="Times New Roman" panose="02020603050405020304" pitchFamily="18" charset="0"/>
              </a:rPr>
              <a:t>Exploration</a:t>
            </a:r>
          </a:p>
        </p:txBody>
      </p:sp>
      <p:pic>
        <p:nvPicPr>
          <p:cNvPr id="4" name="Picture 3">
            <a:extLst>
              <a:ext uri="{FF2B5EF4-FFF2-40B4-BE49-F238E27FC236}">
                <a16:creationId xmlns:a16="http://schemas.microsoft.com/office/drawing/2014/main" id="{65B86D47-69F2-437D-BC09-56E01EC5D5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16016" y="1016793"/>
            <a:ext cx="8078418" cy="4824414"/>
          </a:xfrm>
          <a:prstGeom prst="rect">
            <a:avLst/>
          </a:prstGeom>
        </p:spPr>
      </p:pic>
      <p:pic>
        <p:nvPicPr>
          <p:cNvPr id="7" name="Picture 6">
            <a:extLst>
              <a:ext uri="{FF2B5EF4-FFF2-40B4-BE49-F238E27FC236}">
                <a16:creationId xmlns:a16="http://schemas.microsoft.com/office/drawing/2014/main" id="{F50BCA83-DD64-4FD0-B318-11764D7D364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9564134" y="3829698"/>
            <a:ext cx="2230300" cy="2677431"/>
          </a:xfrm>
          <a:prstGeom prst="rect">
            <a:avLst/>
          </a:prstGeom>
        </p:spPr>
      </p:pic>
    </p:spTree>
    <p:extLst>
      <p:ext uri="{BB962C8B-B14F-4D97-AF65-F5344CB8AC3E}">
        <p14:creationId xmlns:p14="http://schemas.microsoft.com/office/powerpoint/2010/main" val="3246447103"/>
      </p:ext>
    </p:extLst>
  </p:cSld>
  <p:clrMapOvr>
    <a:masterClrMapping/>
  </p:clrMapOvr>
  <p:transition>
    <p:rand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udio 3">
            <a:hlinkClick r:id="" action="ppaction://media"/>
            <a:extLst>
              <a:ext uri="{FF2B5EF4-FFF2-40B4-BE49-F238E27FC236}">
                <a16:creationId xmlns:a16="http://schemas.microsoft.com/office/drawing/2014/main" id="{609894E3-4757-4565-870B-2341CD1ED9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pic>
        <p:nvPicPr>
          <p:cNvPr id="6" name="Picture 5">
            <a:extLst>
              <a:ext uri="{FF2B5EF4-FFF2-40B4-BE49-F238E27FC236}">
                <a16:creationId xmlns:a16="http://schemas.microsoft.com/office/drawing/2014/main" id="{B8E4C0E7-D73C-4C4C-85B3-A3A6CD04511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49054" y="0"/>
            <a:ext cx="5161073" cy="6858000"/>
          </a:xfrm>
          <a:prstGeom prst="rect">
            <a:avLst/>
          </a:prstGeom>
        </p:spPr>
      </p:pic>
      <p:sp>
        <p:nvSpPr>
          <p:cNvPr id="8" name="Rectangle: Rounded Corners 7">
            <a:extLst>
              <a:ext uri="{FF2B5EF4-FFF2-40B4-BE49-F238E27FC236}">
                <a16:creationId xmlns:a16="http://schemas.microsoft.com/office/drawing/2014/main" id="{79155533-E7D5-46F2-99CB-C111F205D1F5}"/>
              </a:ext>
            </a:extLst>
          </p:cNvPr>
          <p:cNvSpPr/>
          <p:nvPr/>
        </p:nvSpPr>
        <p:spPr>
          <a:xfrm>
            <a:off x="215899" y="303143"/>
            <a:ext cx="2447787" cy="6251714"/>
          </a:xfrm>
          <a:prstGeom prst="roundRect">
            <a:avLst>
              <a:gd name="adj" fmla="val 1355"/>
            </a:avLst>
          </a:prstGeom>
          <a:ln/>
        </p:spPr>
        <p:style>
          <a:lnRef idx="0">
            <a:schemeClr val="accent1"/>
          </a:lnRef>
          <a:fillRef idx="3">
            <a:schemeClr val="accent1"/>
          </a:fillRef>
          <a:effectRef idx="3">
            <a:schemeClr val="accent1"/>
          </a:effectRef>
          <a:fontRef idx="minor">
            <a:schemeClr val="lt1"/>
          </a:fontRef>
        </p:style>
        <p:txBody>
          <a:bodyPr rtlCol="0" anchor="ctr"/>
          <a:lstStyle/>
          <a:p>
            <a:pPr algn="ctr"/>
            <a:r>
              <a:rPr lang="en-IN" sz="4000" dirty="0">
                <a:latin typeface="Times New Roman" panose="02020603050405020304" pitchFamily="18" charset="0"/>
                <a:cs typeface="Times New Roman" panose="02020603050405020304" pitchFamily="18" charset="0"/>
              </a:rPr>
              <a:t>Pre-processing</a:t>
            </a:r>
          </a:p>
        </p:txBody>
      </p:sp>
      <p:grpSp>
        <p:nvGrpSpPr>
          <p:cNvPr id="9" name="Group 8">
            <a:extLst>
              <a:ext uri="{FF2B5EF4-FFF2-40B4-BE49-F238E27FC236}">
                <a16:creationId xmlns:a16="http://schemas.microsoft.com/office/drawing/2014/main" id="{79F69214-CD84-4471-8017-11B095A28385}"/>
              </a:ext>
            </a:extLst>
          </p:cNvPr>
          <p:cNvGrpSpPr/>
          <p:nvPr/>
        </p:nvGrpSpPr>
        <p:grpSpPr>
          <a:xfrm rot="16200000">
            <a:off x="757955" y="2510536"/>
            <a:ext cx="6251714" cy="1836934"/>
            <a:chOff x="459141" y="1364776"/>
            <a:chExt cx="11272294" cy="3312126"/>
          </a:xfrm>
        </p:grpSpPr>
        <p:sp>
          <p:nvSpPr>
            <p:cNvPr id="10" name="Freeform: Shape 9">
              <a:extLst>
                <a:ext uri="{FF2B5EF4-FFF2-40B4-BE49-F238E27FC236}">
                  <a16:creationId xmlns:a16="http://schemas.microsoft.com/office/drawing/2014/main" id="{8DAF59CF-15A6-4FB8-A05D-7189E16202DD}"/>
                </a:ext>
              </a:extLst>
            </p:cNvPr>
            <p:cNvSpPr/>
            <p:nvPr/>
          </p:nvSpPr>
          <p:spPr>
            <a:xfrm>
              <a:off x="562907" y="1364776"/>
              <a:ext cx="11066186" cy="2578837"/>
            </a:xfrm>
            <a:custGeom>
              <a:avLst/>
              <a:gdLst>
                <a:gd name="connsiteX0" fmla="*/ 1116000 w 9577855"/>
                <a:gd name="connsiteY0" fmla="*/ 0 h 2232000"/>
                <a:gd name="connsiteX1" fmla="*/ 1116000 w 9577855"/>
                <a:gd name="connsiteY1" fmla="*/ 395979 h 2232000"/>
                <a:gd name="connsiteX2" fmla="*/ 395978 w 9577855"/>
                <a:gd name="connsiteY2" fmla="*/ 1116000 h 2232000"/>
                <a:gd name="connsiteX3" fmla="*/ 1116000 w 9577855"/>
                <a:gd name="connsiteY3" fmla="*/ 1836021 h 2232000"/>
                <a:gd name="connsiteX4" fmla="*/ 1821392 w 9577855"/>
                <a:gd name="connsiteY4" fmla="*/ 1261110 h 2232000"/>
                <a:gd name="connsiteX5" fmla="*/ 1835903 w 9577855"/>
                <a:gd name="connsiteY5" fmla="*/ 1117164 h 2232000"/>
                <a:gd name="connsiteX6" fmla="*/ 1834504 w 9577855"/>
                <a:gd name="connsiteY6" fmla="*/ 1117164 h 2232000"/>
                <a:gd name="connsiteX7" fmla="*/ 1834445 w 9577855"/>
                <a:gd name="connsiteY7" fmla="*/ 1116000 h 2232000"/>
                <a:gd name="connsiteX8" fmla="*/ 2950445 w 9577855"/>
                <a:gd name="connsiteY8" fmla="*/ 0 h 2232000"/>
                <a:gd name="connsiteX9" fmla="*/ 4066445 w 9577855"/>
                <a:gd name="connsiteY9" fmla="*/ 1116000 h 2232000"/>
                <a:gd name="connsiteX10" fmla="*/ 4068906 w 9577855"/>
                <a:gd name="connsiteY10" fmla="*/ 1116000 h 2232000"/>
                <a:gd name="connsiteX11" fmla="*/ 4788927 w 9577855"/>
                <a:gd name="connsiteY11" fmla="*/ 1836021 h 2232000"/>
                <a:gd name="connsiteX12" fmla="*/ 5508948 w 9577855"/>
                <a:gd name="connsiteY12" fmla="*/ 1116000 h 2232000"/>
                <a:gd name="connsiteX13" fmla="*/ 5510178 w 9577855"/>
                <a:gd name="connsiteY13" fmla="*/ 1116000 h 2232000"/>
                <a:gd name="connsiteX14" fmla="*/ 6626178 w 9577855"/>
                <a:gd name="connsiteY14" fmla="*/ 0 h 2232000"/>
                <a:gd name="connsiteX15" fmla="*/ 7742178 w 9577855"/>
                <a:gd name="connsiteY15" fmla="*/ 1116000 h 2232000"/>
                <a:gd name="connsiteX16" fmla="*/ 7742119 w 9577855"/>
                <a:gd name="connsiteY16" fmla="*/ 1117164 h 2232000"/>
                <a:gd name="connsiteX17" fmla="*/ 7741951 w 9577855"/>
                <a:gd name="connsiteY17" fmla="*/ 1117164 h 2232000"/>
                <a:gd name="connsiteX18" fmla="*/ 7756462 w 9577855"/>
                <a:gd name="connsiteY18" fmla="*/ 1261110 h 2232000"/>
                <a:gd name="connsiteX19" fmla="*/ 8461855 w 9577855"/>
                <a:gd name="connsiteY19" fmla="*/ 1836021 h 2232000"/>
                <a:gd name="connsiteX20" fmla="*/ 9181876 w 9577855"/>
                <a:gd name="connsiteY20" fmla="*/ 1116000 h 2232000"/>
                <a:gd name="connsiteX21" fmla="*/ 9577855 w 9577855"/>
                <a:gd name="connsiteY21" fmla="*/ 1116000 h 2232000"/>
                <a:gd name="connsiteX22" fmla="*/ 8461855 w 9577855"/>
                <a:gd name="connsiteY22" fmla="*/ 2232000 h 2232000"/>
                <a:gd name="connsiteX23" fmla="*/ 7345855 w 9577855"/>
                <a:gd name="connsiteY23" fmla="*/ 1116000 h 2232000"/>
                <a:gd name="connsiteX24" fmla="*/ 7346199 w 9577855"/>
                <a:gd name="connsiteY24" fmla="*/ 1116000 h 2232000"/>
                <a:gd name="connsiteX25" fmla="*/ 6626178 w 9577855"/>
                <a:gd name="connsiteY25" fmla="*/ 395979 h 2232000"/>
                <a:gd name="connsiteX26" fmla="*/ 5906157 w 9577855"/>
                <a:gd name="connsiteY26" fmla="*/ 1116000 h 2232000"/>
                <a:gd name="connsiteX27" fmla="*/ 5906216 w 9577855"/>
                <a:gd name="connsiteY27" fmla="*/ 1117164 h 2232000"/>
                <a:gd name="connsiteX28" fmla="*/ 5904810 w 9577855"/>
                <a:gd name="connsiteY28" fmla="*/ 1117164 h 2232000"/>
                <a:gd name="connsiteX29" fmla="*/ 5882254 w 9577855"/>
                <a:gd name="connsiteY29" fmla="*/ 1340913 h 2232000"/>
                <a:gd name="connsiteX30" fmla="*/ 4788927 w 9577855"/>
                <a:gd name="connsiteY30" fmla="*/ 2232000 h 2232000"/>
                <a:gd name="connsiteX31" fmla="*/ 3695600 w 9577855"/>
                <a:gd name="connsiteY31" fmla="*/ 1340913 h 2232000"/>
                <a:gd name="connsiteX32" fmla="*/ 3673045 w 9577855"/>
                <a:gd name="connsiteY32" fmla="*/ 1117164 h 2232000"/>
                <a:gd name="connsiteX33" fmla="*/ 3670407 w 9577855"/>
                <a:gd name="connsiteY33" fmla="*/ 1117164 h 2232000"/>
                <a:gd name="connsiteX34" fmla="*/ 3670466 w 9577855"/>
                <a:gd name="connsiteY34" fmla="*/ 1116000 h 2232000"/>
                <a:gd name="connsiteX35" fmla="*/ 2950445 w 9577855"/>
                <a:gd name="connsiteY35" fmla="*/ 395979 h 2232000"/>
                <a:gd name="connsiteX36" fmla="*/ 2230425 w 9577855"/>
                <a:gd name="connsiteY36" fmla="*/ 1116000 h 2232000"/>
                <a:gd name="connsiteX37" fmla="*/ 2231999 w 9577855"/>
                <a:gd name="connsiteY37" fmla="*/ 1116000 h 2232000"/>
                <a:gd name="connsiteX38" fmla="*/ 1116000 w 9577855"/>
                <a:gd name="connsiteY38" fmla="*/ 2232000 h 2232000"/>
                <a:gd name="connsiteX39" fmla="*/ 0 w 9577855"/>
                <a:gd name="connsiteY39" fmla="*/ 1116000 h 2232000"/>
                <a:gd name="connsiteX40" fmla="*/ 1116000 w 9577855"/>
                <a:gd name="connsiteY40" fmla="*/ 0 h 22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577855" h="2232000">
                  <a:moveTo>
                    <a:pt x="1116000" y="0"/>
                  </a:moveTo>
                  <a:lnTo>
                    <a:pt x="1116000" y="395979"/>
                  </a:lnTo>
                  <a:cubicBezTo>
                    <a:pt x="718343" y="395979"/>
                    <a:pt x="395978" y="718343"/>
                    <a:pt x="395978" y="1116000"/>
                  </a:cubicBezTo>
                  <a:cubicBezTo>
                    <a:pt x="395978" y="1513657"/>
                    <a:pt x="718343" y="1836021"/>
                    <a:pt x="1116000" y="1836021"/>
                  </a:cubicBezTo>
                  <a:cubicBezTo>
                    <a:pt x="1463949" y="1836021"/>
                    <a:pt x="1754253" y="1589211"/>
                    <a:pt x="1821392" y="1261110"/>
                  </a:cubicBezTo>
                  <a:lnTo>
                    <a:pt x="1835903" y="1117164"/>
                  </a:lnTo>
                  <a:lnTo>
                    <a:pt x="1834504" y="1117164"/>
                  </a:lnTo>
                  <a:lnTo>
                    <a:pt x="1834445" y="1116000"/>
                  </a:lnTo>
                  <a:cubicBezTo>
                    <a:pt x="1834445" y="499650"/>
                    <a:pt x="2334095" y="0"/>
                    <a:pt x="2950445" y="0"/>
                  </a:cubicBezTo>
                  <a:cubicBezTo>
                    <a:pt x="3566795" y="0"/>
                    <a:pt x="4066445" y="499650"/>
                    <a:pt x="4066445" y="1116000"/>
                  </a:cubicBezTo>
                  <a:lnTo>
                    <a:pt x="4068906" y="1116000"/>
                  </a:lnTo>
                  <a:cubicBezTo>
                    <a:pt x="4068906" y="1513657"/>
                    <a:pt x="4391270" y="1836021"/>
                    <a:pt x="4788927" y="1836021"/>
                  </a:cubicBezTo>
                  <a:cubicBezTo>
                    <a:pt x="5186584" y="1836021"/>
                    <a:pt x="5508948" y="1513657"/>
                    <a:pt x="5508948" y="1116000"/>
                  </a:cubicBezTo>
                  <a:lnTo>
                    <a:pt x="5510178" y="1116000"/>
                  </a:lnTo>
                  <a:cubicBezTo>
                    <a:pt x="5510178" y="499650"/>
                    <a:pt x="6009828" y="0"/>
                    <a:pt x="6626178" y="0"/>
                  </a:cubicBezTo>
                  <a:cubicBezTo>
                    <a:pt x="7242528" y="0"/>
                    <a:pt x="7742178" y="499650"/>
                    <a:pt x="7742178" y="1116000"/>
                  </a:cubicBezTo>
                  <a:lnTo>
                    <a:pt x="7742119" y="1117164"/>
                  </a:lnTo>
                  <a:lnTo>
                    <a:pt x="7741951" y="1117164"/>
                  </a:lnTo>
                  <a:lnTo>
                    <a:pt x="7756462" y="1261110"/>
                  </a:lnTo>
                  <a:cubicBezTo>
                    <a:pt x="7823601" y="1589211"/>
                    <a:pt x="8113905" y="1836021"/>
                    <a:pt x="8461855" y="1836021"/>
                  </a:cubicBezTo>
                  <a:cubicBezTo>
                    <a:pt x="8859512" y="1836021"/>
                    <a:pt x="9181876" y="1513657"/>
                    <a:pt x="9181876" y="1116000"/>
                  </a:cubicBezTo>
                  <a:lnTo>
                    <a:pt x="9577855" y="1116000"/>
                  </a:lnTo>
                  <a:cubicBezTo>
                    <a:pt x="9577855" y="1732350"/>
                    <a:pt x="9078205" y="2232000"/>
                    <a:pt x="8461855" y="2232000"/>
                  </a:cubicBezTo>
                  <a:cubicBezTo>
                    <a:pt x="7845505" y="2232000"/>
                    <a:pt x="7345855" y="1732350"/>
                    <a:pt x="7345855" y="1116000"/>
                  </a:cubicBezTo>
                  <a:lnTo>
                    <a:pt x="7346199" y="1116000"/>
                  </a:lnTo>
                  <a:cubicBezTo>
                    <a:pt x="7346199" y="718343"/>
                    <a:pt x="7023835" y="395979"/>
                    <a:pt x="6626178" y="395979"/>
                  </a:cubicBezTo>
                  <a:cubicBezTo>
                    <a:pt x="6228521" y="395979"/>
                    <a:pt x="5906157" y="718343"/>
                    <a:pt x="5906157" y="1116000"/>
                  </a:cubicBezTo>
                  <a:lnTo>
                    <a:pt x="5906216" y="1117164"/>
                  </a:lnTo>
                  <a:lnTo>
                    <a:pt x="5904810" y="1117164"/>
                  </a:lnTo>
                  <a:lnTo>
                    <a:pt x="5882254" y="1340913"/>
                  </a:lnTo>
                  <a:cubicBezTo>
                    <a:pt x="5778191" y="1849456"/>
                    <a:pt x="5328233" y="2232000"/>
                    <a:pt x="4788927" y="2232000"/>
                  </a:cubicBezTo>
                  <a:cubicBezTo>
                    <a:pt x="4249621" y="2232000"/>
                    <a:pt x="3799663" y="1849456"/>
                    <a:pt x="3695600" y="1340913"/>
                  </a:cubicBezTo>
                  <a:lnTo>
                    <a:pt x="3673045" y="1117164"/>
                  </a:lnTo>
                  <a:lnTo>
                    <a:pt x="3670407" y="1117164"/>
                  </a:lnTo>
                  <a:lnTo>
                    <a:pt x="3670466" y="1116000"/>
                  </a:lnTo>
                  <a:cubicBezTo>
                    <a:pt x="3670466" y="718343"/>
                    <a:pt x="3348102" y="395979"/>
                    <a:pt x="2950445" y="395979"/>
                  </a:cubicBezTo>
                  <a:cubicBezTo>
                    <a:pt x="2552788" y="395979"/>
                    <a:pt x="2230425" y="718343"/>
                    <a:pt x="2230425" y="1116000"/>
                  </a:cubicBezTo>
                  <a:lnTo>
                    <a:pt x="2231999" y="1116000"/>
                  </a:lnTo>
                  <a:cubicBezTo>
                    <a:pt x="2231999" y="1732350"/>
                    <a:pt x="1732350" y="2232000"/>
                    <a:pt x="1116000" y="2232000"/>
                  </a:cubicBezTo>
                  <a:cubicBezTo>
                    <a:pt x="499649" y="2232000"/>
                    <a:pt x="0" y="1732350"/>
                    <a:pt x="0" y="1116000"/>
                  </a:cubicBezTo>
                  <a:cubicBezTo>
                    <a:pt x="0" y="499650"/>
                    <a:pt x="499649" y="0"/>
                    <a:pt x="1116000" y="0"/>
                  </a:cubicBezTo>
                  <a:close/>
                </a:path>
              </a:pathLst>
            </a:custGeom>
            <a:gradFill flip="none" rotWithShape="1">
              <a:gsLst>
                <a:gs pos="75000">
                  <a:srgbClr val="3E7AAC"/>
                </a:gs>
                <a:gs pos="50000">
                  <a:srgbClr val="9A187A"/>
                </a:gs>
                <a:gs pos="25000">
                  <a:srgbClr val="BF5555"/>
                </a:gs>
                <a:gs pos="0">
                  <a:srgbClr val="EF5024"/>
                </a:gs>
                <a:gs pos="100000">
                  <a:srgbClr val="48A180"/>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11" name="Rectangle: Rounded Corners 10">
              <a:extLst>
                <a:ext uri="{FF2B5EF4-FFF2-40B4-BE49-F238E27FC236}">
                  <a16:creationId xmlns:a16="http://schemas.microsoft.com/office/drawing/2014/main" id="{77F8A1E8-8276-4017-B8BC-AB6D7C0DEDF0}"/>
                </a:ext>
              </a:extLst>
            </p:cNvPr>
            <p:cNvSpPr/>
            <p:nvPr/>
          </p:nvSpPr>
          <p:spPr>
            <a:xfrm>
              <a:off x="459141" y="4443664"/>
              <a:ext cx="11272294" cy="128336"/>
            </a:xfrm>
            <a:prstGeom prst="roundRect">
              <a:avLst/>
            </a:prstGeom>
            <a:solidFill>
              <a:srgbClr val="CBD1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Oval 11">
              <a:extLst>
                <a:ext uri="{FF2B5EF4-FFF2-40B4-BE49-F238E27FC236}">
                  <a16:creationId xmlns:a16="http://schemas.microsoft.com/office/drawing/2014/main" id="{4D7ACA90-0608-4905-BFDE-E2FF0E81281F}"/>
                </a:ext>
              </a:extLst>
            </p:cNvPr>
            <p:cNvSpPr/>
            <p:nvPr/>
          </p:nvSpPr>
          <p:spPr>
            <a:xfrm>
              <a:off x="1676400" y="4339390"/>
              <a:ext cx="336884" cy="336884"/>
            </a:xfrm>
            <a:prstGeom prst="ellipse">
              <a:avLst/>
            </a:prstGeom>
            <a:solidFill>
              <a:srgbClr val="CBD1DD">
                <a:alpha val="85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16754E02-FB80-4B62-B476-93DA5CF9A4DD}"/>
                </a:ext>
              </a:extLst>
            </p:cNvPr>
            <p:cNvSpPr/>
            <p:nvPr/>
          </p:nvSpPr>
          <p:spPr>
            <a:xfrm>
              <a:off x="3799444" y="4339390"/>
              <a:ext cx="336884" cy="336884"/>
            </a:xfrm>
            <a:prstGeom prst="ellipse">
              <a:avLst/>
            </a:prstGeom>
            <a:solidFill>
              <a:srgbClr val="CBD1DD">
                <a:alpha val="85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a16="http://schemas.microsoft.com/office/drawing/2014/main" id="{2A545DEC-2B92-445A-8BEE-047281FE2A7E}"/>
                </a:ext>
              </a:extLst>
            </p:cNvPr>
            <p:cNvSpPr/>
            <p:nvPr/>
          </p:nvSpPr>
          <p:spPr>
            <a:xfrm>
              <a:off x="5921067" y="4339390"/>
              <a:ext cx="336884" cy="336884"/>
            </a:xfrm>
            <a:prstGeom prst="ellipse">
              <a:avLst/>
            </a:prstGeom>
            <a:solidFill>
              <a:srgbClr val="CBD1DD">
                <a:alpha val="85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a16="http://schemas.microsoft.com/office/drawing/2014/main" id="{A10FFA6F-22F2-4CF1-9887-C52F05B88E91}"/>
                </a:ext>
              </a:extLst>
            </p:cNvPr>
            <p:cNvSpPr/>
            <p:nvPr/>
          </p:nvSpPr>
          <p:spPr>
            <a:xfrm>
              <a:off x="8055671" y="4339390"/>
              <a:ext cx="336884" cy="336884"/>
            </a:xfrm>
            <a:prstGeom prst="ellipse">
              <a:avLst/>
            </a:prstGeom>
            <a:solidFill>
              <a:srgbClr val="CBD1DD">
                <a:alpha val="85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C7FA40D8-70EE-4C17-9153-DE7C2CEC5890}"/>
                </a:ext>
              </a:extLst>
            </p:cNvPr>
            <p:cNvSpPr/>
            <p:nvPr/>
          </p:nvSpPr>
          <p:spPr>
            <a:xfrm>
              <a:off x="10171232" y="4340018"/>
              <a:ext cx="336884" cy="336884"/>
            </a:xfrm>
            <a:prstGeom prst="ellipse">
              <a:avLst/>
            </a:prstGeom>
            <a:solidFill>
              <a:srgbClr val="CBD1DD">
                <a:alpha val="85000"/>
              </a:srgb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7" name="Straight Connector 16">
              <a:extLst>
                <a:ext uri="{FF2B5EF4-FFF2-40B4-BE49-F238E27FC236}">
                  <a16:creationId xmlns:a16="http://schemas.microsoft.com/office/drawing/2014/main" id="{B1AE313A-37C3-410F-A60A-567A5AF994E3}"/>
                </a:ext>
              </a:extLst>
            </p:cNvPr>
            <p:cNvCxnSpPr>
              <a:cxnSpLocks/>
            </p:cNvCxnSpPr>
            <p:nvPr/>
          </p:nvCxnSpPr>
          <p:spPr>
            <a:xfrm>
              <a:off x="1844842" y="3943604"/>
              <a:ext cx="0" cy="564228"/>
            </a:xfrm>
            <a:prstGeom prst="line">
              <a:avLst/>
            </a:prstGeom>
            <a:ln w="38100">
              <a:solidFill>
                <a:srgbClr val="EF5024"/>
              </a:solidFill>
              <a:tailEnd type="oval" w="lg" len="lg"/>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90B0247-20EE-4709-8192-F5DF4B45031E}"/>
                </a:ext>
              </a:extLst>
            </p:cNvPr>
            <p:cNvCxnSpPr>
              <a:cxnSpLocks/>
            </p:cNvCxnSpPr>
            <p:nvPr/>
          </p:nvCxnSpPr>
          <p:spPr>
            <a:xfrm>
              <a:off x="3966465" y="3512626"/>
              <a:ext cx="0" cy="995206"/>
            </a:xfrm>
            <a:prstGeom prst="line">
              <a:avLst/>
            </a:prstGeom>
            <a:ln w="38100">
              <a:solidFill>
                <a:srgbClr val="BE524F"/>
              </a:solidFill>
              <a:tailEnd type="oval" w="lg" len="lg"/>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8345B7D-91FE-45BD-AA89-28D7F8221E68}"/>
                </a:ext>
              </a:extLst>
            </p:cNvPr>
            <p:cNvCxnSpPr>
              <a:cxnSpLocks/>
            </p:cNvCxnSpPr>
            <p:nvPr/>
          </p:nvCxnSpPr>
          <p:spPr>
            <a:xfrm>
              <a:off x="8224113" y="3491499"/>
              <a:ext cx="0" cy="1016333"/>
            </a:xfrm>
            <a:prstGeom prst="line">
              <a:avLst/>
            </a:prstGeom>
            <a:ln w="38100">
              <a:solidFill>
                <a:srgbClr val="3E7AAC"/>
              </a:solidFill>
              <a:tailEnd type="oval" w="lg" len="lg"/>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C860FFD-1899-4DA6-96EA-1008B3DCE062}"/>
                </a:ext>
              </a:extLst>
            </p:cNvPr>
            <p:cNvCxnSpPr>
              <a:cxnSpLocks/>
            </p:cNvCxnSpPr>
            <p:nvPr/>
          </p:nvCxnSpPr>
          <p:spPr>
            <a:xfrm>
              <a:off x="6095999" y="3943613"/>
              <a:ext cx="1" cy="564219"/>
            </a:xfrm>
            <a:prstGeom prst="line">
              <a:avLst/>
            </a:prstGeom>
            <a:ln w="38100">
              <a:solidFill>
                <a:srgbClr val="9A187A"/>
              </a:solidFill>
              <a:tailEnd type="oval" w="lg" len="lg"/>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086EA234-9CBB-426A-B5D3-881F16406870}"/>
                </a:ext>
              </a:extLst>
            </p:cNvPr>
            <p:cNvCxnSpPr>
              <a:cxnSpLocks/>
            </p:cNvCxnSpPr>
            <p:nvPr/>
          </p:nvCxnSpPr>
          <p:spPr>
            <a:xfrm>
              <a:off x="10339674" y="3943613"/>
              <a:ext cx="0" cy="564219"/>
            </a:xfrm>
            <a:prstGeom prst="line">
              <a:avLst/>
            </a:prstGeom>
            <a:ln w="38100">
              <a:solidFill>
                <a:srgbClr val="48A180"/>
              </a:solidFill>
              <a:tailEnd type="oval" w="lg" len="lg"/>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BE824A8A-FE5F-41C3-B047-9A48169DDD7E}"/>
                </a:ext>
              </a:extLst>
            </p:cNvPr>
            <p:cNvSpPr/>
            <p:nvPr/>
          </p:nvSpPr>
          <p:spPr>
            <a:xfrm>
              <a:off x="992870" y="1816881"/>
              <a:ext cx="1689541" cy="1674618"/>
            </a:xfrm>
            <a:prstGeom prst="ellipse">
              <a:avLst/>
            </a:prstGeom>
            <a:gradFill flip="none" rotWithShape="1">
              <a:gsLst>
                <a:gs pos="36000">
                  <a:srgbClr val="DAD9DA"/>
                </a:gs>
                <a:gs pos="100000">
                  <a:schemeClr val="bg1"/>
                </a:gs>
              </a:gsLst>
              <a:lin ang="2700000" scaled="1"/>
              <a:tileRect/>
            </a:gradFill>
            <a:ln>
              <a:solidFill>
                <a:schemeClr val="bg1"/>
              </a:solidFill>
            </a:ln>
            <a:effectLst>
              <a:outerShdw blurRad="381000" dir="2700000" sx="130000" sy="130000" algn="tl" rotWithShape="0">
                <a:schemeClr val="tx1">
                  <a:lumMod val="85000"/>
                  <a:lumOff val="15000"/>
                  <a:alpha val="21000"/>
                </a:schemeClr>
              </a:outerShdw>
            </a:effectLst>
            <a:scene3d>
              <a:camera prst="orthographicFront"/>
              <a:lightRig rig="threePt" dir="t"/>
            </a:scene3d>
            <a:sp3d>
              <a:bevelT w="133350" h="635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Oval 22">
              <a:extLst>
                <a:ext uri="{FF2B5EF4-FFF2-40B4-BE49-F238E27FC236}">
                  <a16:creationId xmlns:a16="http://schemas.microsoft.com/office/drawing/2014/main" id="{8F3D25A7-00D2-4B09-B88C-5D09BAE99F7B}"/>
                </a:ext>
              </a:extLst>
            </p:cNvPr>
            <p:cNvSpPr/>
            <p:nvPr/>
          </p:nvSpPr>
          <p:spPr>
            <a:xfrm>
              <a:off x="3121694" y="1816881"/>
              <a:ext cx="1689541" cy="1674618"/>
            </a:xfrm>
            <a:prstGeom prst="ellipse">
              <a:avLst/>
            </a:prstGeom>
            <a:gradFill flip="none" rotWithShape="1">
              <a:gsLst>
                <a:gs pos="36000">
                  <a:srgbClr val="DAD9DA"/>
                </a:gs>
                <a:gs pos="100000">
                  <a:schemeClr val="bg1"/>
                </a:gs>
              </a:gsLst>
              <a:lin ang="2700000" scaled="1"/>
              <a:tileRect/>
            </a:gradFill>
            <a:ln>
              <a:solidFill>
                <a:schemeClr val="bg1"/>
              </a:solidFill>
            </a:ln>
            <a:effectLst>
              <a:outerShdw blurRad="381000" dir="2700000" sx="130000" sy="130000" algn="tl" rotWithShape="0">
                <a:schemeClr val="tx1">
                  <a:lumMod val="85000"/>
                  <a:lumOff val="15000"/>
                  <a:alpha val="21000"/>
                </a:schemeClr>
              </a:outerShdw>
            </a:effectLst>
            <a:scene3d>
              <a:camera prst="orthographicFront"/>
              <a:lightRig rig="threePt" dir="t"/>
            </a:scene3d>
            <a:sp3d>
              <a:bevelT w="133350" h="635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Oval 23">
              <a:extLst>
                <a:ext uri="{FF2B5EF4-FFF2-40B4-BE49-F238E27FC236}">
                  <a16:creationId xmlns:a16="http://schemas.microsoft.com/office/drawing/2014/main" id="{DA8EB01D-6F55-488B-9DC7-41C096858F10}"/>
                </a:ext>
              </a:extLst>
            </p:cNvPr>
            <p:cNvSpPr/>
            <p:nvPr/>
          </p:nvSpPr>
          <p:spPr>
            <a:xfrm>
              <a:off x="5250518" y="1816881"/>
              <a:ext cx="1689541" cy="1674618"/>
            </a:xfrm>
            <a:prstGeom prst="ellipse">
              <a:avLst/>
            </a:prstGeom>
            <a:gradFill flip="none" rotWithShape="1">
              <a:gsLst>
                <a:gs pos="36000">
                  <a:srgbClr val="DAD9DA"/>
                </a:gs>
                <a:gs pos="100000">
                  <a:schemeClr val="bg1"/>
                </a:gs>
              </a:gsLst>
              <a:lin ang="2700000" scaled="1"/>
              <a:tileRect/>
            </a:gradFill>
            <a:ln>
              <a:solidFill>
                <a:schemeClr val="bg1"/>
              </a:solidFill>
            </a:ln>
            <a:effectLst>
              <a:outerShdw blurRad="381000" dir="2700000" sx="130000" sy="130000" algn="tl" rotWithShape="0">
                <a:schemeClr val="tx1">
                  <a:lumMod val="85000"/>
                  <a:lumOff val="15000"/>
                  <a:alpha val="21000"/>
                </a:schemeClr>
              </a:outerShdw>
            </a:effectLst>
            <a:scene3d>
              <a:camera prst="orthographicFront"/>
              <a:lightRig rig="threePt" dir="t"/>
            </a:scene3d>
            <a:sp3d>
              <a:bevelT w="133350" h="635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Oval 24">
              <a:extLst>
                <a:ext uri="{FF2B5EF4-FFF2-40B4-BE49-F238E27FC236}">
                  <a16:creationId xmlns:a16="http://schemas.microsoft.com/office/drawing/2014/main" id="{6EF11256-6438-41E8-99E1-961AC423B0CC}"/>
                </a:ext>
              </a:extLst>
            </p:cNvPr>
            <p:cNvSpPr/>
            <p:nvPr/>
          </p:nvSpPr>
          <p:spPr>
            <a:xfrm>
              <a:off x="7379342" y="1816881"/>
              <a:ext cx="1689541" cy="1674618"/>
            </a:xfrm>
            <a:prstGeom prst="ellipse">
              <a:avLst/>
            </a:prstGeom>
            <a:gradFill flip="none" rotWithShape="1">
              <a:gsLst>
                <a:gs pos="36000">
                  <a:srgbClr val="DAD9DA"/>
                </a:gs>
                <a:gs pos="100000">
                  <a:schemeClr val="bg1"/>
                </a:gs>
              </a:gsLst>
              <a:lin ang="2700000" scaled="1"/>
              <a:tileRect/>
            </a:gradFill>
            <a:ln>
              <a:solidFill>
                <a:schemeClr val="bg1"/>
              </a:solidFill>
            </a:ln>
            <a:effectLst>
              <a:outerShdw blurRad="381000" dir="2700000" sx="130000" sy="130000" algn="tl" rotWithShape="0">
                <a:schemeClr val="tx1">
                  <a:lumMod val="85000"/>
                  <a:lumOff val="15000"/>
                  <a:alpha val="21000"/>
                </a:schemeClr>
              </a:outerShdw>
            </a:effectLst>
            <a:scene3d>
              <a:camera prst="orthographicFront"/>
              <a:lightRig rig="threePt" dir="t"/>
            </a:scene3d>
            <a:sp3d>
              <a:bevelT w="133350" h="635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Oval 25">
              <a:extLst>
                <a:ext uri="{FF2B5EF4-FFF2-40B4-BE49-F238E27FC236}">
                  <a16:creationId xmlns:a16="http://schemas.microsoft.com/office/drawing/2014/main" id="{F738A37B-A90C-4728-87FD-8D58721664D9}"/>
                </a:ext>
              </a:extLst>
            </p:cNvPr>
            <p:cNvSpPr/>
            <p:nvPr/>
          </p:nvSpPr>
          <p:spPr>
            <a:xfrm>
              <a:off x="9508165" y="1816881"/>
              <a:ext cx="1689541" cy="1674618"/>
            </a:xfrm>
            <a:prstGeom prst="ellipse">
              <a:avLst/>
            </a:prstGeom>
            <a:gradFill flip="none" rotWithShape="1">
              <a:gsLst>
                <a:gs pos="36000">
                  <a:srgbClr val="DAD9DA"/>
                </a:gs>
                <a:gs pos="100000">
                  <a:schemeClr val="bg1"/>
                </a:gs>
              </a:gsLst>
              <a:lin ang="2700000" scaled="1"/>
              <a:tileRect/>
            </a:gradFill>
            <a:ln>
              <a:solidFill>
                <a:schemeClr val="bg1"/>
              </a:solidFill>
            </a:ln>
            <a:effectLst>
              <a:outerShdw blurRad="381000" dir="2700000" sx="130000" sy="130000" algn="tl" rotWithShape="0">
                <a:schemeClr val="tx1">
                  <a:lumMod val="85000"/>
                  <a:lumOff val="15000"/>
                  <a:alpha val="21000"/>
                </a:schemeClr>
              </a:outerShdw>
            </a:effectLst>
            <a:scene3d>
              <a:camera prst="orthographicFront"/>
              <a:lightRig rig="threePt" dir="t"/>
            </a:scene3d>
            <a:sp3d>
              <a:bevelT w="133350" h="6350" prst="softRoun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TextBox 26">
              <a:extLst>
                <a:ext uri="{FF2B5EF4-FFF2-40B4-BE49-F238E27FC236}">
                  <a16:creationId xmlns:a16="http://schemas.microsoft.com/office/drawing/2014/main" id="{BCE70F07-56F6-4A15-A5D5-D3207B81FA26}"/>
                </a:ext>
              </a:extLst>
            </p:cNvPr>
            <p:cNvSpPr txBox="1"/>
            <p:nvPr/>
          </p:nvSpPr>
          <p:spPr>
            <a:xfrm rot="5400000">
              <a:off x="1452640" y="2064851"/>
              <a:ext cx="770020" cy="1165382"/>
            </a:xfrm>
            <a:prstGeom prst="rect">
              <a:avLst/>
            </a:prstGeom>
            <a:noFill/>
          </p:spPr>
          <p:txBody>
            <a:bodyPr wrap="square" rtlCol="0">
              <a:spAutoFit/>
            </a:bodyPr>
            <a:lstStyle/>
            <a:p>
              <a:pPr algn="ctr"/>
              <a:r>
                <a:rPr lang="en-IN" sz="3600" dirty="0">
                  <a:solidFill>
                    <a:srgbClr val="EF5024"/>
                  </a:solidFill>
                  <a:latin typeface="Eurostile BQ" pitchFamily="50" charset="0"/>
                  <a:ea typeface="Open Sans" panose="020B0606030504020204" pitchFamily="34" charset="0"/>
                  <a:cs typeface="Open Sans" panose="020B0606030504020204" pitchFamily="34" charset="0"/>
                </a:rPr>
                <a:t>5</a:t>
              </a:r>
            </a:p>
          </p:txBody>
        </p:sp>
        <p:sp>
          <p:nvSpPr>
            <p:cNvPr id="28" name="TextBox 27">
              <a:extLst>
                <a:ext uri="{FF2B5EF4-FFF2-40B4-BE49-F238E27FC236}">
                  <a16:creationId xmlns:a16="http://schemas.microsoft.com/office/drawing/2014/main" id="{E5F35AC6-CE2A-47A1-BE18-943C60DFE7CA}"/>
                </a:ext>
              </a:extLst>
            </p:cNvPr>
            <p:cNvSpPr txBox="1"/>
            <p:nvPr/>
          </p:nvSpPr>
          <p:spPr>
            <a:xfrm rot="5400000">
              <a:off x="3581456" y="2044875"/>
              <a:ext cx="770020" cy="1165382"/>
            </a:xfrm>
            <a:prstGeom prst="rect">
              <a:avLst/>
            </a:prstGeom>
            <a:noFill/>
          </p:spPr>
          <p:txBody>
            <a:bodyPr wrap="square" rtlCol="0">
              <a:spAutoFit/>
            </a:bodyPr>
            <a:lstStyle/>
            <a:p>
              <a:pPr algn="ctr"/>
              <a:r>
                <a:rPr lang="en-IN" sz="3600" dirty="0">
                  <a:solidFill>
                    <a:srgbClr val="BE524F"/>
                  </a:solidFill>
                  <a:latin typeface="Eurostile BQ" pitchFamily="50" charset="0"/>
                  <a:ea typeface="Open Sans" panose="020B0606030504020204" pitchFamily="34" charset="0"/>
                  <a:cs typeface="Open Sans" panose="020B0606030504020204" pitchFamily="34" charset="0"/>
                </a:rPr>
                <a:t>4</a:t>
              </a:r>
            </a:p>
          </p:txBody>
        </p:sp>
        <p:sp>
          <p:nvSpPr>
            <p:cNvPr id="29" name="TextBox 28">
              <a:extLst>
                <a:ext uri="{FF2B5EF4-FFF2-40B4-BE49-F238E27FC236}">
                  <a16:creationId xmlns:a16="http://schemas.microsoft.com/office/drawing/2014/main" id="{2CA76E6D-B4E5-4C3A-BDB2-C78844D05595}"/>
                </a:ext>
              </a:extLst>
            </p:cNvPr>
            <p:cNvSpPr txBox="1"/>
            <p:nvPr/>
          </p:nvSpPr>
          <p:spPr>
            <a:xfrm rot="5400000">
              <a:off x="5741099" y="2001628"/>
              <a:ext cx="770020" cy="1165382"/>
            </a:xfrm>
            <a:prstGeom prst="rect">
              <a:avLst/>
            </a:prstGeom>
            <a:noFill/>
          </p:spPr>
          <p:txBody>
            <a:bodyPr wrap="square" rtlCol="0">
              <a:spAutoFit/>
            </a:bodyPr>
            <a:lstStyle/>
            <a:p>
              <a:pPr algn="ctr"/>
              <a:r>
                <a:rPr lang="en-IN" sz="3600" dirty="0">
                  <a:solidFill>
                    <a:srgbClr val="9A187A"/>
                  </a:solidFill>
                  <a:latin typeface="Eurostile BQ" pitchFamily="50" charset="0"/>
                  <a:ea typeface="Open Sans" panose="020B0606030504020204" pitchFamily="34" charset="0"/>
                  <a:cs typeface="Open Sans" panose="020B0606030504020204" pitchFamily="34" charset="0"/>
                </a:rPr>
                <a:t>3</a:t>
              </a:r>
            </a:p>
          </p:txBody>
        </p:sp>
        <p:sp>
          <p:nvSpPr>
            <p:cNvPr id="30" name="TextBox 29">
              <a:extLst>
                <a:ext uri="{FF2B5EF4-FFF2-40B4-BE49-F238E27FC236}">
                  <a16:creationId xmlns:a16="http://schemas.microsoft.com/office/drawing/2014/main" id="{C0E4E7D6-7207-4107-9B87-62E290B9D642}"/>
                </a:ext>
              </a:extLst>
            </p:cNvPr>
            <p:cNvSpPr txBox="1"/>
            <p:nvPr/>
          </p:nvSpPr>
          <p:spPr>
            <a:xfrm rot="5400000">
              <a:off x="7839105" y="2049743"/>
              <a:ext cx="770020" cy="1165382"/>
            </a:xfrm>
            <a:prstGeom prst="rect">
              <a:avLst/>
            </a:prstGeom>
            <a:noFill/>
          </p:spPr>
          <p:txBody>
            <a:bodyPr wrap="square" rtlCol="0">
              <a:spAutoFit/>
            </a:bodyPr>
            <a:lstStyle/>
            <a:p>
              <a:pPr algn="ctr"/>
              <a:r>
                <a:rPr lang="en-IN" sz="3600" dirty="0">
                  <a:solidFill>
                    <a:srgbClr val="3E7AAC"/>
                  </a:solidFill>
                  <a:latin typeface="Eurostile BQ" pitchFamily="50" charset="0"/>
                  <a:ea typeface="Open Sans" panose="020B0606030504020204" pitchFamily="34" charset="0"/>
                  <a:cs typeface="Open Sans" panose="020B0606030504020204" pitchFamily="34" charset="0"/>
                </a:rPr>
                <a:t>2</a:t>
              </a:r>
            </a:p>
          </p:txBody>
        </p:sp>
        <p:sp>
          <p:nvSpPr>
            <p:cNvPr id="31" name="TextBox 30">
              <a:extLst>
                <a:ext uri="{FF2B5EF4-FFF2-40B4-BE49-F238E27FC236}">
                  <a16:creationId xmlns:a16="http://schemas.microsoft.com/office/drawing/2014/main" id="{CE76F357-AFE9-464C-959E-DC268494F6E2}"/>
                </a:ext>
              </a:extLst>
            </p:cNvPr>
            <p:cNvSpPr txBox="1"/>
            <p:nvPr/>
          </p:nvSpPr>
          <p:spPr>
            <a:xfrm rot="5400000">
              <a:off x="9967926" y="2096933"/>
              <a:ext cx="770020" cy="1165382"/>
            </a:xfrm>
            <a:prstGeom prst="rect">
              <a:avLst/>
            </a:prstGeom>
            <a:noFill/>
          </p:spPr>
          <p:txBody>
            <a:bodyPr wrap="square" rtlCol="0">
              <a:spAutoFit/>
            </a:bodyPr>
            <a:lstStyle/>
            <a:p>
              <a:pPr algn="ctr"/>
              <a:r>
                <a:rPr lang="en-IN" sz="3600" dirty="0">
                  <a:solidFill>
                    <a:srgbClr val="48A180"/>
                  </a:solidFill>
                  <a:latin typeface="Eurostile BQ" pitchFamily="50" charset="0"/>
                  <a:ea typeface="Open Sans" panose="020B0606030504020204" pitchFamily="34" charset="0"/>
                  <a:cs typeface="Open Sans" panose="020B0606030504020204" pitchFamily="34" charset="0"/>
                </a:rPr>
                <a:t>1</a:t>
              </a:r>
            </a:p>
          </p:txBody>
        </p:sp>
      </p:grpSp>
      <p:sp>
        <p:nvSpPr>
          <p:cNvPr id="37" name="TextBox 36">
            <a:extLst>
              <a:ext uri="{FF2B5EF4-FFF2-40B4-BE49-F238E27FC236}">
                <a16:creationId xmlns:a16="http://schemas.microsoft.com/office/drawing/2014/main" id="{C7D53A71-452B-4B3A-98EF-E9ACBB9FBA20}"/>
              </a:ext>
            </a:extLst>
          </p:cNvPr>
          <p:cNvSpPr txBox="1"/>
          <p:nvPr/>
        </p:nvSpPr>
        <p:spPr>
          <a:xfrm>
            <a:off x="4760511" y="5438438"/>
            <a:ext cx="1973179" cy="923330"/>
          </a:xfrm>
          <a:prstGeom prst="rect">
            <a:avLst/>
          </a:prstGeom>
          <a:noFill/>
        </p:spPr>
        <p:txBody>
          <a:bodyPr wrap="square" rtlCol="0">
            <a:spAutoFit/>
          </a:bodyPr>
          <a:lstStyle/>
          <a:p>
            <a:pPr algn="ctr"/>
            <a:r>
              <a:rPr lang="en-IN" dirty="0">
                <a:solidFill>
                  <a:srgbClr val="EF5024"/>
                </a:solidFill>
                <a:latin typeface="Open Sans" panose="020B0606030504020204" pitchFamily="34" charset="0"/>
                <a:ea typeface="Open Sans" panose="020B0606030504020204" pitchFamily="34" charset="0"/>
                <a:cs typeface="Open Sans" panose="020B0606030504020204" pitchFamily="34" charset="0"/>
              </a:rPr>
              <a:t>SAVING THE FACE CROPPED VIDEO</a:t>
            </a:r>
          </a:p>
        </p:txBody>
      </p:sp>
      <p:sp>
        <p:nvSpPr>
          <p:cNvPr id="38" name="TextBox 37">
            <a:extLst>
              <a:ext uri="{FF2B5EF4-FFF2-40B4-BE49-F238E27FC236}">
                <a16:creationId xmlns:a16="http://schemas.microsoft.com/office/drawing/2014/main" id="{11771D72-5257-49DB-AF6C-70304623A1CB}"/>
              </a:ext>
            </a:extLst>
          </p:cNvPr>
          <p:cNvSpPr txBox="1"/>
          <p:nvPr/>
        </p:nvSpPr>
        <p:spPr>
          <a:xfrm>
            <a:off x="4727457" y="4179415"/>
            <a:ext cx="1973179" cy="923330"/>
          </a:xfrm>
          <a:prstGeom prst="rect">
            <a:avLst/>
          </a:prstGeom>
          <a:noFill/>
        </p:spPr>
        <p:txBody>
          <a:bodyPr wrap="square" rtlCol="0">
            <a:spAutoFit/>
          </a:bodyPr>
          <a:lstStyle/>
          <a:p>
            <a:pPr algn="ctr"/>
            <a:r>
              <a:rPr lang="en-IN" dirty="0">
                <a:solidFill>
                  <a:srgbClr val="BE524F"/>
                </a:solidFill>
                <a:latin typeface="Open Sans" panose="020B0606030504020204" pitchFamily="34" charset="0"/>
                <a:ea typeface="Open Sans" panose="020B0606030504020204" pitchFamily="34" charset="0"/>
                <a:cs typeface="Open Sans" panose="020B0606030504020204" pitchFamily="34" charset="0"/>
              </a:rPr>
              <a:t>CREATING NEW FACE CROPPED VIDEO</a:t>
            </a:r>
          </a:p>
        </p:txBody>
      </p:sp>
      <p:sp>
        <p:nvSpPr>
          <p:cNvPr id="39" name="TextBox 38">
            <a:extLst>
              <a:ext uri="{FF2B5EF4-FFF2-40B4-BE49-F238E27FC236}">
                <a16:creationId xmlns:a16="http://schemas.microsoft.com/office/drawing/2014/main" id="{3196C690-EE06-4A6C-832B-F82511F1AF80}"/>
              </a:ext>
            </a:extLst>
          </p:cNvPr>
          <p:cNvSpPr txBox="1"/>
          <p:nvPr/>
        </p:nvSpPr>
        <p:spPr>
          <a:xfrm>
            <a:off x="4708510" y="3274716"/>
            <a:ext cx="1973179" cy="369332"/>
          </a:xfrm>
          <a:prstGeom prst="rect">
            <a:avLst/>
          </a:prstGeom>
          <a:noFill/>
        </p:spPr>
        <p:txBody>
          <a:bodyPr wrap="square" rtlCol="0">
            <a:spAutoFit/>
          </a:bodyPr>
          <a:lstStyle/>
          <a:p>
            <a:pPr algn="ctr"/>
            <a:r>
              <a:rPr lang="en-IN" dirty="0">
                <a:solidFill>
                  <a:srgbClr val="9A187A"/>
                </a:solidFill>
                <a:latin typeface="Open Sans" panose="020B0606030504020204" pitchFamily="34" charset="0"/>
                <a:ea typeface="Open Sans" panose="020B0606030504020204" pitchFamily="34" charset="0"/>
                <a:cs typeface="Open Sans" panose="020B0606030504020204" pitchFamily="34" charset="0"/>
              </a:rPr>
              <a:t>CROPING FACE</a:t>
            </a:r>
          </a:p>
        </p:txBody>
      </p:sp>
      <p:sp>
        <p:nvSpPr>
          <p:cNvPr id="40" name="TextBox 39">
            <a:extLst>
              <a:ext uri="{FF2B5EF4-FFF2-40B4-BE49-F238E27FC236}">
                <a16:creationId xmlns:a16="http://schemas.microsoft.com/office/drawing/2014/main" id="{9BFE7391-4255-42FD-9D41-EB386961016E}"/>
              </a:ext>
            </a:extLst>
          </p:cNvPr>
          <p:cNvSpPr txBox="1"/>
          <p:nvPr/>
        </p:nvSpPr>
        <p:spPr>
          <a:xfrm>
            <a:off x="4789308" y="2015693"/>
            <a:ext cx="1973179" cy="369332"/>
          </a:xfrm>
          <a:prstGeom prst="rect">
            <a:avLst/>
          </a:prstGeom>
          <a:noFill/>
        </p:spPr>
        <p:txBody>
          <a:bodyPr wrap="square" rtlCol="0">
            <a:spAutoFit/>
          </a:bodyPr>
          <a:lstStyle/>
          <a:p>
            <a:pPr algn="ctr"/>
            <a:r>
              <a:rPr lang="en-IN" dirty="0">
                <a:solidFill>
                  <a:srgbClr val="3E7AAC"/>
                </a:solidFill>
                <a:latin typeface="Open Sans" panose="020B0606030504020204" pitchFamily="34" charset="0"/>
                <a:ea typeface="Open Sans" panose="020B0606030504020204" pitchFamily="34" charset="0"/>
                <a:cs typeface="Open Sans" panose="020B0606030504020204" pitchFamily="34" charset="0"/>
              </a:rPr>
              <a:t>FACE DETECTION</a:t>
            </a:r>
          </a:p>
        </p:txBody>
      </p:sp>
      <p:sp>
        <p:nvSpPr>
          <p:cNvPr id="41" name="TextBox 40">
            <a:extLst>
              <a:ext uri="{FF2B5EF4-FFF2-40B4-BE49-F238E27FC236}">
                <a16:creationId xmlns:a16="http://schemas.microsoft.com/office/drawing/2014/main" id="{4067CC14-FCE2-4E95-84BA-868EB0430EAD}"/>
              </a:ext>
            </a:extLst>
          </p:cNvPr>
          <p:cNvSpPr txBox="1"/>
          <p:nvPr/>
        </p:nvSpPr>
        <p:spPr>
          <a:xfrm>
            <a:off x="4708511" y="694959"/>
            <a:ext cx="1973179" cy="646331"/>
          </a:xfrm>
          <a:prstGeom prst="rect">
            <a:avLst/>
          </a:prstGeom>
          <a:noFill/>
        </p:spPr>
        <p:txBody>
          <a:bodyPr wrap="square" rtlCol="0">
            <a:spAutoFit/>
          </a:bodyPr>
          <a:lstStyle/>
          <a:p>
            <a:pPr algn="ctr"/>
            <a:r>
              <a:rPr lang="en-IN" dirty="0">
                <a:solidFill>
                  <a:srgbClr val="48A180"/>
                </a:solidFill>
                <a:latin typeface="Open Sans" panose="020B0606030504020204" pitchFamily="34" charset="0"/>
                <a:ea typeface="Open Sans" panose="020B0606030504020204" pitchFamily="34" charset="0"/>
                <a:cs typeface="Open Sans" panose="020B0606030504020204" pitchFamily="34" charset="0"/>
              </a:rPr>
              <a:t>SPLIT VIDEO INTO FRAMES</a:t>
            </a:r>
          </a:p>
        </p:txBody>
      </p:sp>
    </p:spTree>
    <p:extLst>
      <p:ext uri="{BB962C8B-B14F-4D97-AF65-F5344CB8AC3E}">
        <p14:creationId xmlns:p14="http://schemas.microsoft.com/office/powerpoint/2010/main" val="3158788723"/>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0655F589-8534-4711-B357-90E56AB7FA24}"/>
              </a:ext>
            </a:extLst>
          </p:cNvPr>
          <p:cNvSpPr/>
          <p:nvPr/>
        </p:nvSpPr>
        <p:spPr>
          <a:xfrm>
            <a:off x="397565" y="337929"/>
            <a:ext cx="6033051" cy="6251714"/>
          </a:xfrm>
          <a:prstGeom prst="roundRect">
            <a:avLst>
              <a:gd name="adj" fmla="val 1355"/>
            </a:avLst>
          </a:prstGeom>
          <a:ln/>
        </p:spPr>
        <p:style>
          <a:lnRef idx="3">
            <a:schemeClr val="lt1"/>
          </a:lnRef>
          <a:fillRef idx="1">
            <a:schemeClr val="dk1"/>
          </a:fillRef>
          <a:effectRef idx="1">
            <a:schemeClr val="dk1"/>
          </a:effectRef>
          <a:fontRef idx="minor">
            <a:schemeClr val="lt1"/>
          </a:fontRef>
        </p:style>
        <p:txBody>
          <a:bodyPr rtlCol="0" anchor="ctr"/>
          <a:lstStyle/>
          <a:p>
            <a:pPr algn="ctr"/>
            <a:r>
              <a:rPr lang="en-IN" sz="4000" dirty="0">
                <a:latin typeface="Times New Roman" panose="02020603050405020304" pitchFamily="18" charset="0"/>
                <a:cs typeface="Times New Roman" panose="02020603050405020304" pitchFamily="18" charset="0"/>
              </a:rPr>
              <a:t>Prediction</a:t>
            </a:r>
            <a:br>
              <a:rPr lang="en-IN" sz="4000" dirty="0">
                <a:latin typeface="Times New Roman" panose="02020603050405020304" pitchFamily="18" charset="0"/>
                <a:cs typeface="Times New Roman" panose="02020603050405020304" pitchFamily="18" charset="0"/>
              </a:rPr>
            </a:br>
            <a:r>
              <a:rPr lang="en-IN" sz="4000" dirty="0">
                <a:latin typeface="Times New Roman" panose="02020603050405020304" pitchFamily="18" charset="0"/>
                <a:cs typeface="Times New Roman" panose="02020603050405020304" pitchFamily="18" charset="0"/>
              </a:rPr>
              <a:t>Workflow</a:t>
            </a:r>
          </a:p>
        </p:txBody>
      </p:sp>
      <p:pic>
        <p:nvPicPr>
          <p:cNvPr id="3" name="Picture 2">
            <a:extLst>
              <a:ext uri="{FF2B5EF4-FFF2-40B4-BE49-F238E27FC236}">
                <a16:creationId xmlns:a16="http://schemas.microsoft.com/office/drawing/2014/main" id="{7258D9BD-1574-4C1B-800E-18D4CBC4AB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9254" y="120417"/>
            <a:ext cx="4611964" cy="6617166"/>
          </a:xfrm>
          <a:prstGeom prst="rect">
            <a:avLst/>
          </a:prstGeom>
        </p:spPr>
      </p:pic>
      <p:sp>
        <p:nvSpPr>
          <p:cNvPr id="6" name="AutoShape 2" descr="Javascript Vector Logo - Download Free SVG Icon | Worldvectorlogo">
            <a:extLst>
              <a:ext uri="{FF2B5EF4-FFF2-40B4-BE49-F238E27FC236}">
                <a16:creationId xmlns:a16="http://schemas.microsoft.com/office/drawing/2014/main" id="{4C03810A-0534-4FFF-BF9C-3250C9DCB89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3496782765"/>
      </p:ext>
    </p:extLst>
  </p:cSld>
  <p:clrMapOvr>
    <a:masterClrMapping/>
  </p:clrMapOvr>
  <p:transition>
    <p:random/>
  </p:transition>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912</TotalTime>
  <Words>576</Words>
  <Application>Microsoft Office PowerPoint</Application>
  <PresentationFormat>Widescreen</PresentationFormat>
  <Paragraphs>134</Paragraphs>
  <Slides>14</Slides>
  <Notes>2</Notes>
  <HiddenSlides>0</HiddenSlides>
  <MMClips>3</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14</vt:i4>
      </vt:variant>
    </vt:vector>
  </HeadingPairs>
  <TitlesOfParts>
    <vt:vector size="28" baseType="lpstr">
      <vt:lpstr>Arial</vt:lpstr>
      <vt:lpstr>Calibri</vt:lpstr>
      <vt:lpstr>Calibri Light</vt:lpstr>
      <vt:lpstr>Castellar</vt:lpstr>
      <vt:lpstr>Century Gothic</vt:lpstr>
      <vt:lpstr>Eurostile BQ</vt:lpstr>
      <vt:lpstr>NimbusRomNo9L-Medi</vt:lpstr>
      <vt:lpstr>Open Sans</vt:lpstr>
      <vt:lpstr>Open Sans Condensed Light</vt:lpstr>
      <vt:lpstr>Times New Roman</vt:lpstr>
      <vt:lpstr>Wingdings</vt:lpstr>
      <vt:lpstr>Wingdings 3</vt:lpstr>
      <vt:lpstr>Office Theme</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Abhijit Jadhav</dc:creator>
  <cp:lastModifiedBy>Pranay Shahare</cp:lastModifiedBy>
  <cp:revision>85</cp:revision>
  <dcterms:created xsi:type="dcterms:W3CDTF">2020-04-12T09:19:27Z</dcterms:created>
  <dcterms:modified xsi:type="dcterms:W3CDTF">2023-07-07T18:11:30Z</dcterms:modified>
</cp:coreProperties>
</file>

<file path=docProps/thumbnail.jpeg>
</file>